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6"/>
  </p:notesMasterIdLst>
  <p:handoutMasterIdLst>
    <p:handoutMasterId r:id="rId47"/>
  </p:handoutMasterIdLst>
  <p:sldIdLst>
    <p:sldId id="256" r:id="rId2"/>
    <p:sldId id="257" r:id="rId3"/>
    <p:sldId id="319" r:id="rId4"/>
    <p:sldId id="316" r:id="rId5"/>
    <p:sldId id="335" r:id="rId6"/>
    <p:sldId id="267" r:id="rId7"/>
    <p:sldId id="259" r:id="rId8"/>
    <p:sldId id="317" r:id="rId9"/>
    <p:sldId id="318" r:id="rId10"/>
    <p:sldId id="315" r:id="rId11"/>
    <p:sldId id="336" r:id="rId12"/>
    <p:sldId id="281" r:id="rId13"/>
    <p:sldId id="282" r:id="rId14"/>
    <p:sldId id="320" r:id="rId15"/>
    <p:sldId id="307" r:id="rId16"/>
    <p:sldId id="314" r:id="rId17"/>
    <p:sldId id="323" r:id="rId18"/>
    <p:sldId id="312" r:id="rId19"/>
    <p:sldId id="291" r:id="rId20"/>
    <p:sldId id="322" r:id="rId21"/>
    <p:sldId id="310" r:id="rId22"/>
    <p:sldId id="295" r:id="rId23"/>
    <p:sldId id="311" r:id="rId24"/>
    <p:sldId id="313" r:id="rId25"/>
    <p:sldId id="308" r:id="rId26"/>
    <p:sldId id="306" r:id="rId27"/>
    <p:sldId id="321" r:id="rId28"/>
    <p:sldId id="309" r:id="rId29"/>
    <p:sldId id="293" r:id="rId30"/>
    <p:sldId id="279" r:id="rId31"/>
    <p:sldId id="326" r:id="rId32"/>
    <p:sldId id="324" r:id="rId33"/>
    <p:sldId id="325" r:id="rId34"/>
    <p:sldId id="327" r:id="rId35"/>
    <p:sldId id="328" r:id="rId36"/>
    <p:sldId id="329" r:id="rId37"/>
    <p:sldId id="330" r:id="rId38"/>
    <p:sldId id="331" r:id="rId39"/>
    <p:sldId id="332" r:id="rId40"/>
    <p:sldId id="333" r:id="rId41"/>
    <p:sldId id="334" r:id="rId42"/>
    <p:sldId id="338" r:id="rId43"/>
    <p:sldId id="339" r:id="rId44"/>
    <p:sldId id="337" r:id="rId45"/>
  </p:sldIdLst>
  <p:sldSz cx="9144000" cy="6858000" type="screen4x3"/>
  <p:notesSz cx="6797675" cy="99282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5620"/>
    <p:restoredTop sz="94660"/>
  </p:normalViewPr>
  <p:slideViewPr>
    <p:cSldViewPr>
      <p:cViewPr varScale="1">
        <p:scale>
          <a:sx n="89" d="100"/>
          <a:sy n="89" d="100"/>
        </p:scale>
        <p:origin x="1719" y="45"/>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Kjellman" userId="b21732dd7eb78fe4" providerId="LiveId" clId="{85D17372-E8C9-4B82-B5A4-B64B20D86880}"/>
    <pc:docChg chg="modSld">
      <pc:chgData name="Martin Kjellman" userId="b21732dd7eb78fe4" providerId="LiveId" clId="{85D17372-E8C9-4B82-B5A4-B64B20D86880}" dt="2024-10-25T22:53:31.212" v="0" actId="1076"/>
      <pc:docMkLst>
        <pc:docMk/>
      </pc:docMkLst>
      <pc:sldChg chg="modSp mod">
        <pc:chgData name="Martin Kjellman" userId="b21732dd7eb78fe4" providerId="LiveId" clId="{85D17372-E8C9-4B82-B5A4-B64B20D86880}" dt="2024-10-25T22:53:31.212" v="0" actId="1076"/>
        <pc:sldMkLst>
          <pc:docMk/>
          <pc:sldMk cId="2714023142" sldId="339"/>
        </pc:sldMkLst>
        <pc:picChg chg="mod">
          <ac:chgData name="Martin Kjellman" userId="b21732dd7eb78fe4" providerId="LiveId" clId="{85D17372-E8C9-4B82-B5A4-B64B20D86880}" dt="2024-10-25T22:53:31.212" v="0" actId="1076"/>
          <ac:picMkLst>
            <pc:docMk/>
            <pc:sldMk cId="2714023142" sldId="339"/>
            <ac:picMk id="15" creationId="{333A21AD-86BF-60AF-F5DB-BEBA8602E9BB}"/>
          </ac:picMkLst>
        </pc:picChg>
      </pc:sldChg>
    </pc:docChg>
  </pc:docChgLst>
  <pc:docChgLst>
    <pc:chgData name="Martin Kjellman" userId="b21732dd7eb78fe4" providerId="LiveId" clId="{2321BA6B-DE54-46BE-B86E-A995215A1BDA}"/>
    <pc:docChg chg="undo custSel addSld delSld modSld sldOrd">
      <pc:chgData name="Martin Kjellman" userId="b21732dd7eb78fe4" providerId="LiveId" clId="{2321BA6B-DE54-46BE-B86E-A995215A1BDA}" dt="2024-08-06T20:55:12.560" v="1164" actId="20577"/>
      <pc:docMkLst>
        <pc:docMk/>
      </pc:docMkLst>
      <pc:sldChg chg="addSp delSp modSp mod">
        <pc:chgData name="Martin Kjellman" userId="b21732dd7eb78fe4" providerId="LiveId" clId="{2321BA6B-DE54-46BE-B86E-A995215A1BDA}" dt="2024-07-22T20:18:09.165" v="43" actId="1076"/>
        <pc:sldMkLst>
          <pc:docMk/>
          <pc:sldMk cId="1763016074" sldId="256"/>
        </pc:sldMkLst>
        <pc:spChg chg="mod">
          <ac:chgData name="Martin Kjellman" userId="b21732dd7eb78fe4" providerId="LiveId" clId="{2321BA6B-DE54-46BE-B86E-A995215A1BDA}" dt="2024-07-22T20:16:30.694" v="24" actId="20577"/>
          <ac:spMkLst>
            <pc:docMk/>
            <pc:sldMk cId="1763016074" sldId="256"/>
            <ac:spMk id="2" creationId="{00000000-0000-0000-0000-000000000000}"/>
          </ac:spMkLst>
        </pc:spChg>
        <pc:spChg chg="mod">
          <ac:chgData name="Martin Kjellman" userId="b21732dd7eb78fe4" providerId="LiveId" clId="{2321BA6B-DE54-46BE-B86E-A995215A1BDA}" dt="2024-07-22T20:16:41.902" v="39" actId="20577"/>
          <ac:spMkLst>
            <pc:docMk/>
            <pc:sldMk cId="1763016074" sldId="256"/>
            <ac:spMk id="6" creationId="{00000000-0000-0000-0000-000000000000}"/>
          </ac:spMkLst>
        </pc:spChg>
        <pc:picChg chg="add mod">
          <ac:chgData name="Martin Kjellman" userId="b21732dd7eb78fe4" providerId="LiveId" clId="{2321BA6B-DE54-46BE-B86E-A995215A1BDA}" dt="2024-07-22T20:18:09.165" v="43" actId="1076"/>
          <ac:picMkLst>
            <pc:docMk/>
            <pc:sldMk cId="1763016074" sldId="256"/>
            <ac:picMk id="4" creationId="{30F86020-D98F-83B4-8A88-E597B498C7DE}"/>
          </ac:picMkLst>
        </pc:picChg>
        <pc:picChg chg="del">
          <ac:chgData name="Martin Kjellman" userId="b21732dd7eb78fe4" providerId="LiveId" clId="{2321BA6B-DE54-46BE-B86E-A995215A1BDA}" dt="2024-07-22T20:16:45.794" v="40" actId="478"/>
          <ac:picMkLst>
            <pc:docMk/>
            <pc:sldMk cId="1763016074" sldId="256"/>
            <ac:picMk id="9" creationId="{CABF90FC-FFB6-0B32-B405-92CAD7A1A84E}"/>
          </ac:picMkLst>
        </pc:picChg>
      </pc:sldChg>
      <pc:sldChg chg="addSp modSp mod ord">
        <pc:chgData name="Martin Kjellman" userId="b21732dd7eb78fe4" providerId="LiveId" clId="{2321BA6B-DE54-46BE-B86E-A995215A1BDA}" dt="2024-08-06T20:44:13.925" v="928"/>
        <pc:sldMkLst>
          <pc:docMk/>
          <pc:sldMk cId="3672585555" sldId="257"/>
        </pc:sldMkLst>
        <pc:spChg chg="mod">
          <ac:chgData name="Martin Kjellman" userId="b21732dd7eb78fe4" providerId="LiveId" clId="{2321BA6B-DE54-46BE-B86E-A995215A1BDA}" dt="2024-07-22T20:31:57.059" v="53" actId="20577"/>
          <ac:spMkLst>
            <pc:docMk/>
            <pc:sldMk cId="3672585555" sldId="257"/>
            <ac:spMk id="2" creationId="{00000000-0000-0000-0000-000000000000}"/>
          </ac:spMkLst>
        </pc:spChg>
        <pc:spChg chg="mod">
          <ac:chgData name="Martin Kjellman" userId="b21732dd7eb78fe4" providerId="LiveId" clId="{2321BA6B-DE54-46BE-B86E-A995215A1BDA}" dt="2024-07-22T20:19:17.086" v="52" actId="20577"/>
          <ac:spMkLst>
            <pc:docMk/>
            <pc:sldMk cId="3672585555" sldId="257"/>
            <ac:spMk id="3" creationId="{00000000-0000-0000-0000-000000000000}"/>
          </ac:spMkLst>
        </pc:spChg>
        <pc:spChg chg="add mod">
          <ac:chgData name="Martin Kjellman" userId="b21732dd7eb78fe4" providerId="LiveId" clId="{2321BA6B-DE54-46BE-B86E-A995215A1BDA}" dt="2024-07-25T08:18:19.534" v="615" actId="20577"/>
          <ac:spMkLst>
            <pc:docMk/>
            <pc:sldMk cId="3672585555" sldId="257"/>
            <ac:spMk id="10" creationId="{E5440FB4-995E-D738-260C-40D0EA7D087C}"/>
          </ac:spMkLst>
        </pc:spChg>
      </pc:sldChg>
      <pc:sldChg chg="modSp mod">
        <pc:chgData name="Martin Kjellman" userId="b21732dd7eb78fe4" providerId="LiveId" clId="{2321BA6B-DE54-46BE-B86E-A995215A1BDA}" dt="2024-07-22T22:03:50.310" v="433"/>
        <pc:sldMkLst>
          <pc:docMk/>
          <pc:sldMk cId="84531725" sldId="259"/>
        </pc:sldMkLst>
        <pc:spChg chg="mod">
          <ac:chgData name="Martin Kjellman" userId="b21732dd7eb78fe4" providerId="LiveId" clId="{2321BA6B-DE54-46BE-B86E-A995215A1BDA}" dt="2024-07-22T20:33:03.736" v="70" actId="20577"/>
          <ac:spMkLst>
            <pc:docMk/>
            <pc:sldMk cId="84531725" sldId="259"/>
            <ac:spMk id="2" creationId="{00000000-0000-0000-0000-000000000000}"/>
          </ac:spMkLst>
        </pc:spChg>
        <pc:spChg chg="mod">
          <ac:chgData name="Martin Kjellman" userId="b21732dd7eb78fe4" providerId="LiveId" clId="{2321BA6B-DE54-46BE-B86E-A995215A1BDA}" dt="2024-07-22T22:03:50.310" v="433"/>
          <ac:spMkLst>
            <pc:docMk/>
            <pc:sldMk cId="84531725" sldId="259"/>
            <ac:spMk id="6" creationId="{00000000-0000-0000-0000-000000000000}"/>
          </ac:spMkLst>
        </pc:spChg>
      </pc:sldChg>
      <pc:sldChg chg="addSp delSp modSp mod ord modClrScheme chgLayout">
        <pc:chgData name="Martin Kjellman" userId="b21732dd7eb78fe4" providerId="LiveId" clId="{2321BA6B-DE54-46BE-B86E-A995215A1BDA}" dt="2024-08-06T20:55:12.560" v="1164" actId="20577"/>
        <pc:sldMkLst>
          <pc:docMk/>
          <pc:sldMk cId="3387308482" sldId="267"/>
        </pc:sldMkLst>
        <pc:spChg chg="del">
          <ac:chgData name="Martin Kjellman" userId="b21732dd7eb78fe4" providerId="LiveId" clId="{2321BA6B-DE54-46BE-B86E-A995215A1BDA}" dt="2024-07-22T21:16:04.982" v="289" actId="478"/>
          <ac:spMkLst>
            <pc:docMk/>
            <pc:sldMk cId="3387308482" sldId="267"/>
            <ac:spMk id="2" creationId="{00000000-0000-0000-0000-000000000000}"/>
          </ac:spMkLst>
        </pc:spChg>
        <pc:spChg chg="add mod ord">
          <ac:chgData name="Martin Kjellman" userId="b21732dd7eb78fe4" providerId="LiveId" clId="{2321BA6B-DE54-46BE-B86E-A995215A1BDA}" dt="2024-08-06T20:54:26.451" v="1152" actId="113"/>
          <ac:spMkLst>
            <pc:docMk/>
            <pc:sldMk cId="3387308482" sldId="267"/>
            <ac:spMk id="2" creationId="{763A5FCF-B055-6F47-17FF-0FE898E74946}"/>
          </ac:spMkLst>
        </pc:spChg>
        <pc:spChg chg="mod ord">
          <ac:chgData name="Martin Kjellman" userId="b21732dd7eb78fe4" providerId="LiveId" clId="{2321BA6B-DE54-46BE-B86E-A995215A1BDA}" dt="2024-08-06T20:50:56.668" v="1098" actId="700"/>
          <ac:spMkLst>
            <pc:docMk/>
            <pc:sldMk cId="3387308482" sldId="267"/>
            <ac:spMk id="3" creationId="{00000000-0000-0000-0000-000000000000}"/>
          </ac:spMkLst>
        </pc:spChg>
        <pc:spChg chg="mod ord">
          <ac:chgData name="Martin Kjellman" userId="b21732dd7eb78fe4" providerId="LiveId" clId="{2321BA6B-DE54-46BE-B86E-A995215A1BDA}" dt="2024-08-06T20:50:56.668" v="1098" actId="700"/>
          <ac:spMkLst>
            <pc:docMk/>
            <pc:sldMk cId="3387308482" sldId="267"/>
            <ac:spMk id="4" creationId="{00000000-0000-0000-0000-000000000000}"/>
          </ac:spMkLst>
        </pc:spChg>
        <pc:spChg chg="mod ord">
          <ac:chgData name="Martin Kjellman" userId="b21732dd7eb78fe4" providerId="LiveId" clId="{2321BA6B-DE54-46BE-B86E-A995215A1BDA}" dt="2024-08-06T20:50:56.668" v="1098" actId="700"/>
          <ac:spMkLst>
            <pc:docMk/>
            <pc:sldMk cId="3387308482" sldId="267"/>
            <ac:spMk id="5" creationId="{00000000-0000-0000-0000-000000000000}"/>
          </ac:spMkLst>
        </pc:spChg>
        <pc:spChg chg="mod ord">
          <ac:chgData name="Martin Kjellman" userId="b21732dd7eb78fe4" providerId="LiveId" clId="{2321BA6B-DE54-46BE-B86E-A995215A1BDA}" dt="2024-08-06T20:52:18.403" v="1126" actId="207"/>
          <ac:spMkLst>
            <pc:docMk/>
            <pc:sldMk cId="3387308482" sldId="267"/>
            <ac:spMk id="6" creationId="{00000000-0000-0000-0000-000000000000}"/>
          </ac:spMkLst>
        </pc:spChg>
        <pc:spChg chg="add mod ord">
          <ac:chgData name="Martin Kjellman" userId="b21732dd7eb78fe4" providerId="LiveId" clId="{2321BA6B-DE54-46BE-B86E-A995215A1BDA}" dt="2024-08-06T20:54:29.360" v="1153" actId="113"/>
          <ac:spMkLst>
            <pc:docMk/>
            <pc:sldMk cId="3387308482" sldId="267"/>
            <ac:spMk id="8" creationId="{EA4EAD30-AF46-2403-900D-A144F42F8D58}"/>
          </ac:spMkLst>
        </pc:spChg>
        <pc:spChg chg="add mod ord">
          <ac:chgData name="Martin Kjellman" userId="b21732dd7eb78fe4" providerId="LiveId" clId="{2321BA6B-DE54-46BE-B86E-A995215A1BDA}" dt="2024-08-06T20:55:12.560" v="1164" actId="20577"/>
          <ac:spMkLst>
            <pc:docMk/>
            <pc:sldMk cId="3387308482" sldId="267"/>
            <ac:spMk id="9" creationId="{823E6636-C889-5B28-A837-4B21FBE9AF80}"/>
          </ac:spMkLst>
        </pc:spChg>
        <pc:spChg chg="del">
          <ac:chgData name="Martin Kjellman" userId="b21732dd7eb78fe4" providerId="LiveId" clId="{2321BA6B-DE54-46BE-B86E-A995215A1BDA}" dt="2024-07-22T21:15:31.689" v="260" actId="478"/>
          <ac:spMkLst>
            <pc:docMk/>
            <pc:sldMk cId="3387308482" sldId="267"/>
            <ac:spMk id="9" creationId="{EB5B50F5-5871-2E81-ECA4-815DE102E3B1}"/>
          </ac:spMkLst>
        </pc:spChg>
        <pc:spChg chg="del mod">
          <ac:chgData name="Martin Kjellman" userId="b21732dd7eb78fe4" providerId="LiveId" clId="{2321BA6B-DE54-46BE-B86E-A995215A1BDA}" dt="2024-07-22T21:15:29.468" v="258" actId="478"/>
          <ac:spMkLst>
            <pc:docMk/>
            <pc:sldMk cId="3387308482" sldId="267"/>
            <ac:spMk id="12" creationId="{00000000-0000-0000-0000-000000000000}"/>
          </ac:spMkLst>
        </pc:spChg>
        <pc:spChg chg="del">
          <ac:chgData name="Martin Kjellman" userId="b21732dd7eb78fe4" providerId="LiveId" clId="{2321BA6B-DE54-46BE-B86E-A995215A1BDA}" dt="2024-07-22T21:15:27.670" v="256" actId="478"/>
          <ac:spMkLst>
            <pc:docMk/>
            <pc:sldMk cId="3387308482" sldId="267"/>
            <ac:spMk id="13" creationId="{00000000-0000-0000-0000-000000000000}"/>
          </ac:spMkLst>
        </pc:spChg>
        <pc:spChg chg="del">
          <ac:chgData name="Martin Kjellman" userId="b21732dd7eb78fe4" providerId="LiveId" clId="{2321BA6B-DE54-46BE-B86E-A995215A1BDA}" dt="2024-07-22T21:15:35.550" v="262" actId="478"/>
          <ac:spMkLst>
            <pc:docMk/>
            <pc:sldMk cId="3387308482" sldId="267"/>
            <ac:spMk id="15" creationId="{00000000-0000-0000-0000-000000000000}"/>
          </ac:spMkLst>
        </pc:spChg>
        <pc:spChg chg="add mod ord">
          <ac:chgData name="Martin Kjellman" userId="b21732dd7eb78fe4" providerId="LiveId" clId="{2321BA6B-DE54-46BE-B86E-A995215A1BDA}" dt="2024-08-06T20:55:01.627" v="1160" actId="113"/>
          <ac:spMkLst>
            <pc:docMk/>
            <pc:sldMk cId="3387308482" sldId="267"/>
            <ac:spMk id="16" creationId="{4EC9460E-E27E-3454-DEB6-3362CCF8D3B6}"/>
          </ac:spMkLst>
        </pc:spChg>
        <pc:picChg chg="del">
          <ac:chgData name="Martin Kjellman" userId="b21732dd7eb78fe4" providerId="LiveId" clId="{2321BA6B-DE54-46BE-B86E-A995215A1BDA}" dt="2024-07-22T21:15:32.548" v="261" actId="478"/>
          <ac:picMkLst>
            <pc:docMk/>
            <pc:sldMk cId="3387308482" sldId="267"/>
            <ac:picMk id="8" creationId="{00000000-0000-0000-0000-000000000000}"/>
          </ac:picMkLst>
        </pc:picChg>
        <pc:picChg chg="del">
          <ac:chgData name="Martin Kjellman" userId="b21732dd7eb78fe4" providerId="LiveId" clId="{2321BA6B-DE54-46BE-B86E-A995215A1BDA}" dt="2024-07-22T21:15:30.141" v="259" actId="478"/>
          <ac:picMkLst>
            <pc:docMk/>
            <pc:sldMk cId="3387308482" sldId="267"/>
            <ac:picMk id="9218" creationId="{00000000-0000-0000-0000-000000000000}"/>
          </ac:picMkLst>
        </pc:picChg>
      </pc:sldChg>
      <pc:sldChg chg="delSp modSp mod">
        <pc:chgData name="Martin Kjellman" userId="b21732dd7eb78fe4" providerId="LiveId" clId="{2321BA6B-DE54-46BE-B86E-A995215A1BDA}" dt="2024-07-25T09:03:06.485" v="904" actId="1036"/>
        <pc:sldMkLst>
          <pc:docMk/>
          <pc:sldMk cId="546124989" sldId="279"/>
        </pc:sldMkLst>
        <pc:spChg chg="mod">
          <ac:chgData name="Martin Kjellman" userId="b21732dd7eb78fe4" providerId="LiveId" clId="{2321BA6B-DE54-46BE-B86E-A995215A1BDA}" dt="2024-07-25T09:03:06.485" v="904" actId="1036"/>
          <ac:spMkLst>
            <pc:docMk/>
            <pc:sldMk cId="546124989" sldId="279"/>
            <ac:spMk id="10" creationId="{00000000-0000-0000-0000-000000000000}"/>
          </ac:spMkLst>
        </pc:spChg>
        <pc:spChg chg="mod">
          <ac:chgData name="Martin Kjellman" userId="b21732dd7eb78fe4" providerId="LiveId" clId="{2321BA6B-DE54-46BE-B86E-A995215A1BDA}" dt="2024-07-22T22:23:25.268" v="588" actId="20577"/>
          <ac:spMkLst>
            <pc:docMk/>
            <pc:sldMk cId="546124989" sldId="279"/>
            <ac:spMk id="11" creationId="{00000000-0000-0000-0000-000000000000}"/>
          </ac:spMkLst>
        </pc:spChg>
        <pc:picChg chg="del">
          <ac:chgData name="Martin Kjellman" userId="b21732dd7eb78fe4" providerId="LiveId" clId="{2321BA6B-DE54-46BE-B86E-A995215A1BDA}" dt="2024-07-22T21:15:13.977" v="251" actId="478"/>
          <ac:picMkLst>
            <pc:docMk/>
            <pc:sldMk cId="546124989" sldId="279"/>
            <ac:picMk id="4" creationId="{7DF00F83-4DBB-439C-EDF7-D8239854ADFC}"/>
          </ac:picMkLst>
        </pc:picChg>
        <pc:picChg chg="del">
          <ac:chgData name="Martin Kjellman" userId="b21732dd7eb78fe4" providerId="LiveId" clId="{2321BA6B-DE54-46BE-B86E-A995215A1BDA}" dt="2024-07-22T21:15:14.602" v="252" actId="478"/>
          <ac:picMkLst>
            <pc:docMk/>
            <pc:sldMk cId="546124989" sldId="279"/>
            <ac:picMk id="6" creationId="{1ED5F3D3-77DE-8C85-7FBA-80AB22432BAB}"/>
          </ac:picMkLst>
        </pc:picChg>
        <pc:picChg chg="del">
          <ac:chgData name="Martin Kjellman" userId="b21732dd7eb78fe4" providerId="LiveId" clId="{2321BA6B-DE54-46BE-B86E-A995215A1BDA}" dt="2024-07-22T21:15:15.947" v="254" actId="478"/>
          <ac:picMkLst>
            <pc:docMk/>
            <pc:sldMk cId="546124989" sldId="279"/>
            <ac:picMk id="15" creationId="{81BF533D-BF6A-197E-1CEC-458630EF215F}"/>
          </ac:picMkLst>
        </pc:picChg>
        <pc:picChg chg="del">
          <ac:chgData name="Martin Kjellman" userId="b21732dd7eb78fe4" providerId="LiveId" clId="{2321BA6B-DE54-46BE-B86E-A995215A1BDA}" dt="2024-07-22T21:15:15.383" v="253" actId="478"/>
          <ac:picMkLst>
            <pc:docMk/>
            <pc:sldMk cId="546124989" sldId="279"/>
            <ac:picMk id="17" creationId="{12BE6875-167B-FA48-14D3-D03B301CC4FD}"/>
          </ac:picMkLst>
        </pc:picChg>
      </pc:sldChg>
      <pc:sldChg chg="addSp delSp modSp mod">
        <pc:chgData name="Martin Kjellman" userId="b21732dd7eb78fe4" providerId="LiveId" clId="{2321BA6B-DE54-46BE-B86E-A995215A1BDA}" dt="2024-07-22T20:36:24.992" v="102" actId="1076"/>
        <pc:sldMkLst>
          <pc:docMk/>
          <pc:sldMk cId="1451048800" sldId="281"/>
        </pc:sldMkLst>
        <pc:spChg chg="mod">
          <ac:chgData name="Martin Kjellman" userId="b21732dd7eb78fe4" providerId="LiveId" clId="{2321BA6B-DE54-46BE-B86E-A995215A1BDA}" dt="2024-07-22T20:34:40.604" v="86" actId="20577"/>
          <ac:spMkLst>
            <pc:docMk/>
            <pc:sldMk cId="1451048800" sldId="281"/>
            <ac:spMk id="6" creationId="{00000000-0000-0000-0000-000000000000}"/>
          </ac:spMkLst>
        </pc:spChg>
        <pc:spChg chg="del">
          <ac:chgData name="Martin Kjellman" userId="b21732dd7eb78fe4" providerId="LiveId" clId="{2321BA6B-DE54-46BE-B86E-A995215A1BDA}" dt="2024-07-22T20:34:16.687" v="72" actId="478"/>
          <ac:spMkLst>
            <pc:docMk/>
            <pc:sldMk cId="1451048800" sldId="281"/>
            <ac:spMk id="7" creationId="{00000000-0000-0000-0000-000000000000}"/>
          </ac:spMkLst>
        </pc:spChg>
        <pc:spChg chg="del">
          <ac:chgData name="Martin Kjellman" userId="b21732dd7eb78fe4" providerId="LiveId" clId="{2321BA6B-DE54-46BE-B86E-A995215A1BDA}" dt="2024-07-22T20:34:14.920" v="71" actId="478"/>
          <ac:spMkLst>
            <pc:docMk/>
            <pc:sldMk cId="1451048800" sldId="281"/>
            <ac:spMk id="8" creationId="{00000000-0000-0000-0000-000000000000}"/>
          </ac:spMkLst>
        </pc:spChg>
        <pc:spChg chg="add mod">
          <ac:chgData name="Martin Kjellman" userId="b21732dd7eb78fe4" providerId="LiveId" clId="{2321BA6B-DE54-46BE-B86E-A995215A1BDA}" dt="2024-07-22T20:36:24.992" v="102" actId="1076"/>
          <ac:spMkLst>
            <pc:docMk/>
            <pc:sldMk cId="1451048800" sldId="281"/>
            <ac:spMk id="10" creationId="{C5DB1F84-4C2A-4024-93FF-ECC54544FE7C}"/>
          </ac:spMkLst>
        </pc:spChg>
        <pc:spChg chg="add mod">
          <ac:chgData name="Martin Kjellman" userId="b21732dd7eb78fe4" providerId="LiveId" clId="{2321BA6B-DE54-46BE-B86E-A995215A1BDA}" dt="2024-07-22T20:34:16.687" v="72" actId="478"/>
          <ac:spMkLst>
            <pc:docMk/>
            <pc:sldMk cId="1451048800" sldId="281"/>
            <ac:spMk id="13" creationId="{D831525F-69B1-6D46-E51B-C6CE74A93FF3}"/>
          </ac:spMkLst>
        </pc:spChg>
        <pc:picChg chg="add mod">
          <ac:chgData name="Martin Kjellman" userId="b21732dd7eb78fe4" providerId="LiveId" clId="{2321BA6B-DE54-46BE-B86E-A995215A1BDA}" dt="2024-07-22T20:34:32.724" v="76" actId="1076"/>
          <ac:picMkLst>
            <pc:docMk/>
            <pc:sldMk cId="1451048800" sldId="281"/>
            <ac:picMk id="15" creationId="{920D2585-7B62-BB39-029F-E817B44488EF}"/>
          </ac:picMkLst>
        </pc:picChg>
      </pc:sldChg>
      <pc:sldChg chg="addSp delSp modSp mod">
        <pc:chgData name="Martin Kjellman" userId="b21732dd7eb78fe4" providerId="LiveId" clId="{2321BA6B-DE54-46BE-B86E-A995215A1BDA}" dt="2024-07-22T20:35:40.242" v="101" actId="20577"/>
        <pc:sldMkLst>
          <pc:docMk/>
          <pc:sldMk cId="3000650880" sldId="282"/>
        </pc:sldMkLst>
        <pc:spChg chg="mod">
          <ac:chgData name="Martin Kjellman" userId="b21732dd7eb78fe4" providerId="LiveId" clId="{2321BA6B-DE54-46BE-B86E-A995215A1BDA}" dt="2024-07-22T20:35:40.242" v="101" actId="20577"/>
          <ac:spMkLst>
            <pc:docMk/>
            <pc:sldMk cId="3000650880" sldId="282"/>
            <ac:spMk id="6" creationId="{00000000-0000-0000-0000-000000000000}"/>
          </ac:spMkLst>
        </pc:spChg>
        <pc:spChg chg="del">
          <ac:chgData name="Martin Kjellman" userId="b21732dd7eb78fe4" providerId="LiveId" clId="{2321BA6B-DE54-46BE-B86E-A995215A1BDA}" dt="2024-07-22T20:35:20.124" v="88" actId="478"/>
          <ac:spMkLst>
            <pc:docMk/>
            <pc:sldMk cId="3000650880" sldId="282"/>
            <ac:spMk id="7" creationId="{00000000-0000-0000-0000-000000000000}"/>
          </ac:spMkLst>
        </pc:spChg>
        <pc:spChg chg="del">
          <ac:chgData name="Martin Kjellman" userId="b21732dd7eb78fe4" providerId="LiveId" clId="{2321BA6B-DE54-46BE-B86E-A995215A1BDA}" dt="2024-07-22T20:35:18.357" v="87" actId="478"/>
          <ac:spMkLst>
            <pc:docMk/>
            <pc:sldMk cId="3000650880" sldId="282"/>
            <ac:spMk id="8" creationId="{00000000-0000-0000-0000-000000000000}"/>
          </ac:spMkLst>
        </pc:spChg>
        <pc:spChg chg="add mod">
          <ac:chgData name="Martin Kjellman" userId="b21732dd7eb78fe4" providerId="LiveId" clId="{2321BA6B-DE54-46BE-B86E-A995215A1BDA}" dt="2024-07-22T20:35:18.357" v="87" actId="478"/>
          <ac:spMkLst>
            <pc:docMk/>
            <pc:sldMk cId="3000650880" sldId="282"/>
            <ac:spMk id="10" creationId="{E55B0374-605A-62E5-CC1D-2849329769BA}"/>
          </ac:spMkLst>
        </pc:spChg>
        <pc:spChg chg="add mod">
          <ac:chgData name="Martin Kjellman" userId="b21732dd7eb78fe4" providerId="LiveId" clId="{2321BA6B-DE54-46BE-B86E-A995215A1BDA}" dt="2024-07-22T20:35:20.124" v="88" actId="478"/>
          <ac:spMkLst>
            <pc:docMk/>
            <pc:sldMk cId="3000650880" sldId="282"/>
            <ac:spMk id="13" creationId="{E9B38EDA-0B90-8F5D-15DE-FD6A5EF97715}"/>
          </ac:spMkLst>
        </pc:spChg>
        <pc:picChg chg="add mod">
          <ac:chgData name="Martin Kjellman" userId="b21732dd7eb78fe4" providerId="LiveId" clId="{2321BA6B-DE54-46BE-B86E-A995215A1BDA}" dt="2024-07-22T20:35:31.598" v="91" actId="1076"/>
          <ac:picMkLst>
            <pc:docMk/>
            <pc:sldMk cId="3000650880" sldId="282"/>
            <ac:picMk id="15" creationId="{519E7DB1-EBC8-DA1E-6EE5-CD5F10BB0AFE}"/>
          </ac:picMkLst>
        </pc:picChg>
      </pc:sldChg>
      <pc:sldChg chg="addSp delSp modSp mod">
        <pc:chgData name="Martin Kjellman" userId="b21732dd7eb78fe4" providerId="LiveId" clId="{2321BA6B-DE54-46BE-B86E-A995215A1BDA}" dt="2024-07-22T21:00:55.685" v="196" actId="1076"/>
        <pc:sldMkLst>
          <pc:docMk/>
          <pc:sldMk cId="2366664938" sldId="291"/>
        </pc:sldMkLst>
        <pc:spChg chg="mod">
          <ac:chgData name="Martin Kjellman" userId="b21732dd7eb78fe4" providerId="LiveId" clId="{2321BA6B-DE54-46BE-B86E-A995215A1BDA}" dt="2024-07-22T20:42:40.513" v="148" actId="20577"/>
          <ac:spMkLst>
            <pc:docMk/>
            <pc:sldMk cId="2366664938" sldId="291"/>
            <ac:spMk id="6" creationId="{00000000-0000-0000-0000-000000000000}"/>
          </ac:spMkLst>
        </pc:spChg>
        <pc:spChg chg="del">
          <ac:chgData name="Martin Kjellman" userId="b21732dd7eb78fe4" providerId="LiveId" clId="{2321BA6B-DE54-46BE-B86E-A995215A1BDA}" dt="2024-07-22T20:40:13.470" v="130" actId="478"/>
          <ac:spMkLst>
            <pc:docMk/>
            <pc:sldMk cId="2366664938" sldId="291"/>
            <ac:spMk id="8" creationId="{127F7F0B-827D-4660-B6EA-83289F0C6E6A}"/>
          </ac:spMkLst>
        </pc:spChg>
        <pc:spChg chg="add del mod">
          <ac:chgData name="Martin Kjellman" userId="b21732dd7eb78fe4" providerId="LiveId" clId="{2321BA6B-DE54-46BE-B86E-A995215A1BDA}" dt="2024-07-22T20:40:11.173" v="129" actId="478"/>
          <ac:spMkLst>
            <pc:docMk/>
            <pc:sldMk cId="2366664938" sldId="291"/>
            <ac:spMk id="10" creationId="{2C548DA9-29B1-F917-0028-CC7F2CD1C053}"/>
          </ac:spMkLst>
        </pc:spChg>
        <pc:picChg chg="del">
          <ac:chgData name="Martin Kjellman" userId="b21732dd7eb78fe4" providerId="LiveId" clId="{2321BA6B-DE54-46BE-B86E-A995215A1BDA}" dt="2024-07-22T20:40:04.045" v="128" actId="478"/>
          <ac:picMkLst>
            <pc:docMk/>
            <pc:sldMk cId="2366664938" sldId="291"/>
            <ac:picMk id="11" creationId="{00000000-0000-0000-0000-000000000000}"/>
          </ac:picMkLst>
        </pc:picChg>
        <pc:picChg chg="add del mod">
          <ac:chgData name="Martin Kjellman" userId="b21732dd7eb78fe4" providerId="LiveId" clId="{2321BA6B-DE54-46BE-B86E-A995215A1BDA}" dt="2024-07-22T21:00:39.210" v="193" actId="478"/>
          <ac:picMkLst>
            <pc:docMk/>
            <pc:sldMk cId="2366664938" sldId="291"/>
            <ac:picMk id="13" creationId="{9B965BBA-7B5C-7397-0E47-82FD1FD8AE2D}"/>
          </ac:picMkLst>
        </pc:picChg>
        <pc:picChg chg="add mod">
          <ac:chgData name="Martin Kjellman" userId="b21732dd7eb78fe4" providerId="LiveId" clId="{2321BA6B-DE54-46BE-B86E-A995215A1BDA}" dt="2024-07-22T21:00:55.685" v="196" actId="1076"/>
          <ac:picMkLst>
            <pc:docMk/>
            <pc:sldMk cId="2366664938" sldId="291"/>
            <ac:picMk id="15" creationId="{43B18DC9-3EED-1E0E-E30F-215E11BF4914}"/>
          </ac:picMkLst>
        </pc:picChg>
      </pc:sldChg>
      <pc:sldChg chg="addSp delSp modSp mod">
        <pc:chgData name="Martin Kjellman" userId="b21732dd7eb78fe4" providerId="LiveId" clId="{2321BA6B-DE54-46BE-B86E-A995215A1BDA}" dt="2024-07-22T21:14:53.986" v="250" actId="1076"/>
        <pc:sldMkLst>
          <pc:docMk/>
          <pc:sldMk cId="3398020929" sldId="293"/>
        </pc:sldMkLst>
        <pc:spChg chg="mod">
          <ac:chgData name="Martin Kjellman" userId="b21732dd7eb78fe4" providerId="LiveId" clId="{2321BA6B-DE54-46BE-B86E-A995215A1BDA}" dt="2024-07-22T21:13:21.520" v="241" actId="108"/>
          <ac:spMkLst>
            <pc:docMk/>
            <pc:sldMk cId="3398020929" sldId="293"/>
            <ac:spMk id="2" creationId="{00000000-0000-0000-0000-000000000000}"/>
          </ac:spMkLst>
        </pc:spChg>
        <pc:spChg chg="del">
          <ac:chgData name="Martin Kjellman" userId="b21732dd7eb78fe4" providerId="LiveId" clId="{2321BA6B-DE54-46BE-B86E-A995215A1BDA}" dt="2024-07-22T21:13:27.742" v="243" actId="478"/>
          <ac:spMkLst>
            <pc:docMk/>
            <pc:sldMk cId="3398020929" sldId="293"/>
            <ac:spMk id="6" creationId="{00000000-0000-0000-0000-000000000000}"/>
          </ac:spMkLst>
        </pc:spChg>
        <pc:spChg chg="add mod">
          <ac:chgData name="Martin Kjellman" userId="b21732dd7eb78fe4" providerId="LiveId" clId="{2321BA6B-DE54-46BE-B86E-A995215A1BDA}" dt="2024-07-22T21:13:27.742" v="243" actId="478"/>
          <ac:spMkLst>
            <pc:docMk/>
            <pc:sldMk cId="3398020929" sldId="293"/>
            <ac:spMk id="10" creationId="{2F76ABCE-C695-EDBD-A84F-6A4F122FFBC0}"/>
          </ac:spMkLst>
        </pc:spChg>
        <pc:spChg chg="del">
          <ac:chgData name="Martin Kjellman" userId="b21732dd7eb78fe4" providerId="LiveId" clId="{2321BA6B-DE54-46BE-B86E-A995215A1BDA}" dt="2024-07-22T21:13:29.508" v="244" actId="478"/>
          <ac:spMkLst>
            <pc:docMk/>
            <pc:sldMk cId="3398020929" sldId="293"/>
            <ac:spMk id="13" creationId="{A6A4FAA4-0ADF-844A-C8DD-0C1BE50B70D2}"/>
          </ac:spMkLst>
        </pc:spChg>
        <pc:graphicFrameChg chg="del">
          <ac:chgData name="Martin Kjellman" userId="b21732dd7eb78fe4" providerId="LiveId" clId="{2321BA6B-DE54-46BE-B86E-A995215A1BDA}" dt="2024-07-22T21:13:25.943" v="242" actId="478"/>
          <ac:graphicFrameMkLst>
            <pc:docMk/>
            <pc:sldMk cId="3398020929" sldId="293"/>
            <ac:graphicFrameMk id="11" creationId="{28D73282-3FB8-28FC-4802-9633038A16FE}"/>
          </ac:graphicFrameMkLst>
        </pc:graphicFrameChg>
        <pc:graphicFrameChg chg="del">
          <ac:chgData name="Martin Kjellman" userId="b21732dd7eb78fe4" providerId="LiveId" clId="{2321BA6B-DE54-46BE-B86E-A995215A1BDA}" dt="2024-07-22T21:13:30.399" v="245" actId="478"/>
          <ac:graphicFrameMkLst>
            <pc:docMk/>
            <pc:sldMk cId="3398020929" sldId="293"/>
            <ac:graphicFrameMk id="14" creationId="{EDA8E1C5-8830-7003-3875-B2C47EBD5C62}"/>
          </ac:graphicFrameMkLst>
        </pc:graphicFrameChg>
        <pc:picChg chg="add mod">
          <ac:chgData name="Martin Kjellman" userId="b21732dd7eb78fe4" providerId="LiveId" clId="{2321BA6B-DE54-46BE-B86E-A995215A1BDA}" dt="2024-07-22T21:14:53.986" v="250" actId="1076"/>
          <ac:picMkLst>
            <pc:docMk/>
            <pc:sldMk cId="3398020929" sldId="293"/>
            <ac:picMk id="15" creationId="{333A21AD-86BF-60AF-F5DB-BEBA8602E9BB}"/>
          </ac:picMkLst>
        </pc:picChg>
      </pc:sldChg>
      <pc:sldChg chg="addSp delSp modSp mod">
        <pc:chgData name="Martin Kjellman" userId="b21732dd7eb78fe4" providerId="LiveId" clId="{2321BA6B-DE54-46BE-B86E-A995215A1BDA}" dt="2024-07-22T20:46:37.589" v="185" actId="1076"/>
        <pc:sldMkLst>
          <pc:docMk/>
          <pc:sldMk cId="156475336" sldId="295"/>
        </pc:sldMkLst>
        <pc:spChg chg="mod">
          <ac:chgData name="Martin Kjellman" userId="b21732dd7eb78fe4" providerId="LiveId" clId="{2321BA6B-DE54-46BE-B86E-A995215A1BDA}" dt="2024-07-22T20:45:56.230" v="182" actId="108"/>
          <ac:spMkLst>
            <pc:docMk/>
            <pc:sldMk cId="156475336" sldId="295"/>
            <ac:spMk id="7" creationId="{00000000-0000-0000-0000-000000000000}"/>
          </ac:spMkLst>
        </pc:spChg>
        <pc:spChg chg="del">
          <ac:chgData name="Martin Kjellman" userId="b21732dd7eb78fe4" providerId="LiveId" clId="{2321BA6B-DE54-46BE-B86E-A995215A1BDA}" dt="2024-07-22T20:45:19.605" v="177" actId="478"/>
          <ac:spMkLst>
            <pc:docMk/>
            <pc:sldMk cId="156475336" sldId="295"/>
            <ac:spMk id="11" creationId="{6955A60B-BD13-8AAF-7368-297D07C5D611}"/>
          </ac:spMkLst>
        </pc:spChg>
        <pc:spChg chg="del">
          <ac:chgData name="Martin Kjellman" userId="b21732dd7eb78fe4" providerId="LiveId" clId="{2321BA6B-DE54-46BE-B86E-A995215A1BDA}" dt="2024-07-22T20:45:20.637" v="178" actId="478"/>
          <ac:spMkLst>
            <pc:docMk/>
            <pc:sldMk cId="156475336" sldId="295"/>
            <ac:spMk id="12" creationId="{D806B276-4486-64A6-72EC-9ED2CFC883E7}"/>
          </ac:spMkLst>
        </pc:spChg>
        <pc:picChg chg="del">
          <ac:chgData name="Martin Kjellman" userId="b21732dd7eb78fe4" providerId="LiveId" clId="{2321BA6B-DE54-46BE-B86E-A995215A1BDA}" dt="2024-07-22T20:45:18.120" v="176" actId="478"/>
          <ac:picMkLst>
            <pc:docMk/>
            <pc:sldMk cId="156475336" sldId="295"/>
            <ac:picMk id="2" creationId="{00000000-0000-0000-0000-000000000000}"/>
          </ac:picMkLst>
        </pc:picChg>
        <pc:picChg chg="add mod">
          <ac:chgData name="Martin Kjellman" userId="b21732dd7eb78fe4" providerId="LiveId" clId="{2321BA6B-DE54-46BE-B86E-A995215A1BDA}" dt="2024-07-22T20:46:37.589" v="185" actId="1076"/>
          <ac:picMkLst>
            <pc:docMk/>
            <pc:sldMk cId="156475336" sldId="295"/>
            <ac:picMk id="13" creationId="{6AC34627-7740-714C-213E-360E414A4911}"/>
          </ac:picMkLst>
        </pc:picChg>
      </pc:sldChg>
      <pc:sldChg chg="addSp delSp modSp mod">
        <pc:chgData name="Martin Kjellman" userId="b21732dd7eb78fe4" providerId="LiveId" clId="{2321BA6B-DE54-46BE-B86E-A995215A1BDA}" dt="2024-07-22T21:10:40.151" v="223" actId="14100"/>
        <pc:sldMkLst>
          <pc:docMk/>
          <pc:sldMk cId="2201278972" sldId="306"/>
        </pc:sldMkLst>
        <pc:spChg chg="mod">
          <ac:chgData name="Martin Kjellman" userId="b21732dd7eb78fe4" providerId="LiveId" clId="{2321BA6B-DE54-46BE-B86E-A995215A1BDA}" dt="2024-07-22T21:09:39.068" v="217" actId="108"/>
          <ac:spMkLst>
            <pc:docMk/>
            <pc:sldMk cId="2201278972" sldId="306"/>
            <ac:spMk id="7" creationId="{0E97CE63-2EB5-39E8-7A67-D61771365534}"/>
          </ac:spMkLst>
        </pc:spChg>
        <pc:spChg chg="del">
          <ac:chgData name="Martin Kjellman" userId="b21732dd7eb78fe4" providerId="LiveId" clId="{2321BA6B-DE54-46BE-B86E-A995215A1BDA}" dt="2024-07-22T21:09:42.835" v="218" actId="478"/>
          <ac:spMkLst>
            <pc:docMk/>
            <pc:sldMk cId="2201278972" sldId="306"/>
            <ac:spMk id="8" creationId="{F7007A6B-BE9E-CDBB-6566-062C52DAA2A7}"/>
          </ac:spMkLst>
        </pc:spChg>
        <pc:spChg chg="add mod">
          <ac:chgData name="Martin Kjellman" userId="b21732dd7eb78fe4" providerId="LiveId" clId="{2321BA6B-DE54-46BE-B86E-A995215A1BDA}" dt="2024-07-22T21:09:42.835" v="218" actId="478"/>
          <ac:spMkLst>
            <pc:docMk/>
            <pc:sldMk cId="2201278972" sldId="306"/>
            <ac:spMk id="9" creationId="{459EEE11-18DF-29BA-1992-4427C27F7117}"/>
          </ac:spMkLst>
        </pc:spChg>
        <pc:spChg chg="add mod">
          <ac:chgData name="Martin Kjellman" userId="b21732dd7eb78fe4" providerId="LiveId" clId="{2321BA6B-DE54-46BE-B86E-A995215A1BDA}" dt="2024-07-22T21:09:44.791" v="219" actId="478"/>
          <ac:spMkLst>
            <pc:docMk/>
            <pc:sldMk cId="2201278972" sldId="306"/>
            <ac:spMk id="11" creationId="{F5001A9C-FF7D-7694-9390-BB7EF74BF6AB}"/>
          </ac:spMkLst>
        </pc:spChg>
        <pc:spChg chg="del">
          <ac:chgData name="Martin Kjellman" userId="b21732dd7eb78fe4" providerId="LiveId" clId="{2321BA6B-DE54-46BE-B86E-A995215A1BDA}" dt="2024-07-22T21:09:44.791" v="219" actId="478"/>
          <ac:spMkLst>
            <pc:docMk/>
            <pc:sldMk cId="2201278972" sldId="306"/>
            <ac:spMk id="12" creationId="{DE1E9B44-DBDC-186A-386D-503395E44573}"/>
          </ac:spMkLst>
        </pc:spChg>
        <pc:picChg chg="add mod">
          <ac:chgData name="Martin Kjellman" userId="b21732dd7eb78fe4" providerId="LiveId" clId="{2321BA6B-DE54-46BE-B86E-A995215A1BDA}" dt="2024-07-22T21:10:40.151" v="223" actId="14100"/>
          <ac:picMkLst>
            <pc:docMk/>
            <pc:sldMk cId="2201278972" sldId="306"/>
            <ac:picMk id="15" creationId="{90EB8CB7-B522-7872-C362-97715BB26888}"/>
          </ac:picMkLst>
        </pc:picChg>
      </pc:sldChg>
      <pc:sldChg chg="addSp delSp modSp mod">
        <pc:chgData name="Martin Kjellman" userId="b21732dd7eb78fe4" providerId="LiveId" clId="{2321BA6B-DE54-46BE-B86E-A995215A1BDA}" dt="2024-07-22T20:43:27.607" v="165" actId="108"/>
        <pc:sldMkLst>
          <pc:docMk/>
          <pc:sldMk cId="4069148933" sldId="307"/>
        </pc:sldMkLst>
        <pc:spChg chg="del">
          <ac:chgData name="Martin Kjellman" userId="b21732dd7eb78fe4" providerId="LiveId" clId="{2321BA6B-DE54-46BE-B86E-A995215A1BDA}" dt="2024-07-22T20:37:17.447" v="112" actId="478"/>
          <ac:spMkLst>
            <pc:docMk/>
            <pc:sldMk cId="4069148933" sldId="307"/>
            <ac:spMk id="2" creationId="{00000000-0000-0000-0000-000000000000}"/>
          </ac:spMkLst>
        </pc:spChg>
        <pc:spChg chg="mod">
          <ac:chgData name="Martin Kjellman" userId="b21732dd7eb78fe4" providerId="LiveId" clId="{2321BA6B-DE54-46BE-B86E-A995215A1BDA}" dt="2024-07-22T20:43:27.607" v="165" actId="108"/>
          <ac:spMkLst>
            <pc:docMk/>
            <pc:sldMk cId="4069148933" sldId="307"/>
            <ac:spMk id="6" creationId="{00000000-0000-0000-0000-000000000000}"/>
          </ac:spMkLst>
        </pc:spChg>
        <pc:spChg chg="del">
          <ac:chgData name="Martin Kjellman" userId="b21732dd7eb78fe4" providerId="LiveId" clId="{2321BA6B-DE54-46BE-B86E-A995215A1BDA}" dt="2024-07-22T20:37:15.556" v="111" actId="478"/>
          <ac:spMkLst>
            <pc:docMk/>
            <pc:sldMk cId="4069148933" sldId="307"/>
            <ac:spMk id="8" creationId="{80593E28-B648-9521-365D-BFCD198813E4}"/>
          </ac:spMkLst>
        </pc:spChg>
        <pc:spChg chg="del">
          <ac:chgData name="Martin Kjellman" userId="b21732dd7eb78fe4" providerId="LiveId" clId="{2321BA6B-DE54-46BE-B86E-A995215A1BDA}" dt="2024-07-22T20:37:11.461" v="109" actId="478"/>
          <ac:spMkLst>
            <pc:docMk/>
            <pc:sldMk cId="4069148933" sldId="307"/>
            <ac:spMk id="10" creationId="{1F96284F-BC8B-73F9-11B1-BAFFE3510BA9}"/>
          </ac:spMkLst>
        </pc:spChg>
        <pc:spChg chg="del">
          <ac:chgData name="Martin Kjellman" userId="b21732dd7eb78fe4" providerId="LiveId" clId="{2321BA6B-DE54-46BE-B86E-A995215A1BDA}" dt="2024-07-22T20:37:13.305" v="110" actId="478"/>
          <ac:spMkLst>
            <pc:docMk/>
            <pc:sldMk cId="4069148933" sldId="307"/>
            <ac:spMk id="11" creationId="{624E6747-5E4D-671E-C978-98229E463ED6}"/>
          </ac:spMkLst>
        </pc:spChg>
        <pc:spChg chg="add mod">
          <ac:chgData name="Martin Kjellman" userId="b21732dd7eb78fe4" providerId="LiveId" clId="{2321BA6B-DE54-46BE-B86E-A995215A1BDA}" dt="2024-07-22T20:37:11.461" v="109" actId="478"/>
          <ac:spMkLst>
            <pc:docMk/>
            <pc:sldMk cId="4069148933" sldId="307"/>
            <ac:spMk id="13" creationId="{E1222B96-D112-09E3-F1BF-BB74671A21BA}"/>
          </ac:spMkLst>
        </pc:spChg>
        <pc:spChg chg="add mod">
          <ac:chgData name="Martin Kjellman" userId="b21732dd7eb78fe4" providerId="LiveId" clId="{2321BA6B-DE54-46BE-B86E-A995215A1BDA}" dt="2024-07-22T20:37:13.305" v="110" actId="478"/>
          <ac:spMkLst>
            <pc:docMk/>
            <pc:sldMk cId="4069148933" sldId="307"/>
            <ac:spMk id="15" creationId="{8A848BC3-E21F-0FD2-C6B0-19850C3E8413}"/>
          </ac:spMkLst>
        </pc:spChg>
        <pc:spChg chg="add mod">
          <ac:chgData name="Martin Kjellman" userId="b21732dd7eb78fe4" providerId="LiveId" clId="{2321BA6B-DE54-46BE-B86E-A995215A1BDA}" dt="2024-07-22T20:37:15.556" v="111" actId="478"/>
          <ac:spMkLst>
            <pc:docMk/>
            <pc:sldMk cId="4069148933" sldId="307"/>
            <ac:spMk id="17" creationId="{852C5678-F833-73F4-4DEC-6FCD487415F6}"/>
          </ac:spMkLst>
        </pc:spChg>
        <pc:spChg chg="add mod">
          <ac:chgData name="Martin Kjellman" userId="b21732dd7eb78fe4" providerId="LiveId" clId="{2321BA6B-DE54-46BE-B86E-A995215A1BDA}" dt="2024-07-22T20:37:17.447" v="112" actId="478"/>
          <ac:spMkLst>
            <pc:docMk/>
            <pc:sldMk cId="4069148933" sldId="307"/>
            <ac:spMk id="19" creationId="{912347CA-37A5-740B-B2C5-42824AC500FE}"/>
          </ac:spMkLst>
        </pc:spChg>
        <pc:picChg chg="add mod">
          <ac:chgData name="Martin Kjellman" userId="b21732dd7eb78fe4" providerId="LiveId" clId="{2321BA6B-DE54-46BE-B86E-A995215A1BDA}" dt="2024-07-22T20:37:56.707" v="115" actId="1076"/>
          <ac:picMkLst>
            <pc:docMk/>
            <pc:sldMk cId="4069148933" sldId="307"/>
            <ac:picMk id="21" creationId="{F126B23B-A829-4CF1-29D9-37EE034C887E}"/>
          </ac:picMkLst>
        </pc:picChg>
      </pc:sldChg>
      <pc:sldChg chg="addSp delSp modSp mod">
        <pc:chgData name="Martin Kjellman" userId="b21732dd7eb78fe4" providerId="LiveId" clId="{2321BA6B-DE54-46BE-B86E-A995215A1BDA}" dt="2024-07-22T21:09:00.929" v="215" actId="1076"/>
        <pc:sldMkLst>
          <pc:docMk/>
          <pc:sldMk cId="2904199164" sldId="308"/>
        </pc:sldMkLst>
        <pc:spChg chg="del">
          <ac:chgData name="Martin Kjellman" userId="b21732dd7eb78fe4" providerId="LiveId" clId="{2321BA6B-DE54-46BE-B86E-A995215A1BDA}" dt="2024-07-22T21:08:05.648" v="211" actId="478"/>
          <ac:spMkLst>
            <pc:docMk/>
            <pc:sldMk cId="2904199164" sldId="308"/>
            <ac:spMk id="2" creationId="{00000000-0000-0000-0000-000000000000}"/>
          </ac:spMkLst>
        </pc:spChg>
        <pc:spChg chg="mod">
          <ac:chgData name="Martin Kjellman" userId="b21732dd7eb78fe4" providerId="LiveId" clId="{2321BA6B-DE54-46BE-B86E-A995215A1BDA}" dt="2024-07-22T21:08:03.038" v="210" actId="108"/>
          <ac:spMkLst>
            <pc:docMk/>
            <pc:sldMk cId="2904199164" sldId="308"/>
            <ac:spMk id="6" creationId="{00000000-0000-0000-0000-000000000000}"/>
          </ac:spMkLst>
        </pc:spChg>
        <pc:spChg chg="del">
          <ac:chgData name="Martin Kjellman" userId="b21732dd7eb78fe4" providerId="LiveId" clId="{2321BA6B-DE54-46BE-B86E-A995215A1BDA}" dt="2024-07-22T21:08:08.806" v="212" actId="478"/>
          <ac:spMkLst>
            <pc:docMk/>
            <pc:sldMk cId="2904199164" sldId="308"/>
            <ac:spMk id="7" creationId="{B6E76468-EEC6-8EED-D16D-DE2C85166640}"/>
          </ac:spMkLst>
        </pc:spChg>
        <pc:spChg chg="add mod">
          <ac:chgData name="Martin Kjellman" userId="b21732dd7eb78fe4" providerId="LiveId" clId="{2321BA6B-DE54-46BE-B86E-A995215A1BDA}" dt="2024-07-22T21:08:05.648" v="211" actId="478"/>
          <ac:spMkLst>
            <pc:docMk/>
            <pc:sldMk cId="2904199164" sldId="308"/>
            <ac:spMk id="11" creationId="{FE207F97-2E52-C442-98FF-AC7E5FA568F1}"/>
          </ac:spMkLst>
        </pc:spChg>
        <pc:picChg chg="add mod">
          <ac:chgData name="Martin Kjellman" userId="b21732dd7eb78fe4" providerId="LiveId" clId="{2321BA6B-DE54-46BE-B86E-A995215A1BDA}" dt="2024-07-22T21:09:00.929" v="215" actId="1076"/>
          <ac:picMkLst>
            <pc:docMk/>
            <pc:sldMk cId="2904199164" sldId="308"/>
            <ac:picMk id="13" creationId="{5AFAD4D3-A9C2-3F9C-F839-E588992E5931}"/>
          </ac:picMkLst>
        </pc:picChg>
      </pc:sldChg>
      <pc:sldChg chg="addSp delSp modSp mod">
        <pc:chgData name="Martin Kjellman" userId="b21732dd7eb78fe4" providerId="LiveId" clId="{2321BA6B-DE54-46BE-B86E-A995215A1BDA}" dt="2024-07-25T09:00:32.792" v="863" actId="20577"/>
        <pc:sldMkLst>
          <pc:docMk/>
          <pc:sldMk cId="1976369740" sldId="309"/>
        </pc:sldMkLst>
        <pc:spChg chg="mod">
          <ac:chgData name="Martin Kjellman" userId="b21732dd7eb78fe4" providerId="LiveId" clId="{2321BA6B-DE54-46BE-B86E-A995215A1BDA}" dt="2024-07-25T09:00:32.792" v="863" actId="20577"/>
          <ac:spMkLst>
            <pc:docMk/>
            <pc:sldMk cId="1976369740" sldId="309"/>
            <ac:spMk id="2" creationId="{00000000-0000-0000-0000-000000000000}"/>
          </ac:spMkLst>
        </pc:spChg>
        <pc:spChg chg="del">
          <ac:chgData name="Martin Kjellman" userId="b21732dd7eb78fe4" providerId="LiveId" clId="{2321BA6B-DE54-46BE-B86E-A995215A1BDA}" dt="2024-07-22T21:12:00.631" v="235" actId="478"/>
          <ac:spMkLst>
            <pc:docMk/>
            <pc:sldMk cId="1976369740" sldId="309"/>
            <ac:spMk id="6" creationId="{00000000-0000-0000-0000-000000000000}"/>
          </ac:spMkLst>
        </pc:spChg>
        <pc:spChg chg="add mod">
          <ac:chgData name="Martin Kjellman" userId="b21732dd7eb78fe4" providerId="LiveId" clId="{2321BA6B-DE54-46BE-B86E-A995215A1BDA}" dt="2024-07-22T21:12:00.631" v="235" actId="478"/>
          <ac:spMkLst>
            <pc:docMk/>
            <pc:sldMk cId="1976369740" sldId="309"/>
            <ac:spMk id="11" creationId="{51FB734B-1BC3-6668-8163-53E17E61151F}"/>
          </ac:spMkLst>
        </pc:spChg>
        <pc:spChg chg="add mod">
          <ac:chgData name="Martin Kjellman" userId="b21732dd7eb78fe4" providerId="LiveId" clId="{2321BA6B-DE54-46BE-B86E-A995215A1BDA}" dt="2024-07-22T21:12:01.397" v="236" actId="478"/>
          <ac:spMkLst>
            <pc:docMk/>
            <pc:sldMk cId="1976369740" sldId="309"/>
            <ac:spMk id="13" creationId="{4E75C3B6-FB33-BF92-8E8A-68B73C7DE41E}"/>
          </ac:spMkLst>
        </pc:spChg>
        <pc:picChg chg="del">
          <ac:chgData name="Martin Kjellman" userId="b21732dd7eb78fe4" providerId="LiveId" clId="{2321BA6B-DE54-46BE-B86E-A995215A1BDA}" dt="2024-07-22T21:12:01.397" v="236" actId="478"/>
          <ac:picMkLst>
            <pc:docMk/>
            <pc:sldMk cId="1976369740" sldId="309"/>
            <ac:picMk id="9" creationId="{C79B291F-F013-2D74-558E-1EFBC934BF15}"/>
          </ac:picMkLst>
        </pc:picChg>
        <pc:picChg chg="add mod">
          <ac:chgData name="Martin Kjellman" userId="b21732dd7eb78fe4" providerId="LiveId" clId="{2321BA6B-DE54-46BE-B86E-A995215A1BDA}" dt="2024-07-22T21:12:40.126" v="239" actId="1076"/>
          <ac:picMkLst>
            <pc:docMk/>
            <pc:sldMk cId="1976369740" sldId="309"/>
            <ac:picMk id="15" creationId="{46C1F1C1-B027-BC40-049B-213F934640D9}"/>
          </ac:picMkLst>
        </pc:picChg>
      </pc:sldChg>
      <pc:sldChg chg="addSp delSp modSp mod">
        <pc:chgData name="Martin Kjellman" userId="b21732dd7eb78fe4" providerId="LiveId" clId="{2321BA6B-DE54-46BE-B86E-A995215A1BDA}" dt="2024-07-22T20:45:00.177" v="175" actId="1076"/>
        <pc:sldMkLst>
          <pc:docMk/>
          <pc:sldMk cId="1338060411" sldId="310"/>
        </pc:sldMkLst>
        <pc:spChg chg="del">
          <ac:chgData name="Martin Kjellman" userId="b21732dd7eb78fe4" providerId="LiveId" clId="{2321BA6B-DE54-46BE-B86E-A995215A1BDA}" dt="2024-07-22T20:44:00.259" v="168" actId="478"/>
          <ac:spMkLst>
            <pc:docMk/>
            <pc:sldMk cId="1338060411" sldId="310"/>
            <ac:spMk id="7" creationId="{2379AFA9-F062-C248-5A6F-A11B3C03156D}"/>
          </ac:spMkLst>
        </pc:spChg>
        <pc:spChg chg="mod">
          <ac:chgData name="Martin Kjellman" userId="b21732dd7eb78fe4" providerId="LiveId" clId="{2321BA6B-DE54-46BE-B86E-A995215A1BDA}" dt="2024-07-22T20:44:13.201" v="172" actId="20577"/>
          <ac:spMkLst>
            <pc:docMk/>
            <pc:sldMk cId="1338060411" sldId="310"/>
            <ac:spMk id="1031" creationId="{777C3B49-CE07-71F8-8619-26ECE69BB146}"/>
          </ac:spMkLst>
        </pc:spChg>
        <pc:picChg chg="add mod">
          <ac:chgData name="Martin Kjellman" userId="b21732dd7eb78fe4" providerId="LiveId" clId="{2321BA6B-DE54-46BE-B86E-A995215A1BDA}" dt="2024-07-22T20:45:00.177" v="175" actId="1076"/>
          <ac:picMkLst>
            <pc:docMk/>
            <pc:sldMk cId="1338060411" sldId="310"/>
            <ac:picMk id="9" creationId="{74ECD011-BCA7-3FEF-5DD6-40FA5D758E48}"/>
          </ac:picMkLst>
        </pc:picChg>
        <pc:picChg chg="del">
          <ac:chgData name="Martin Kjellman" userId="b21732dd7eb78fe4" providerId="LiveId" clId="{2321BA6B-DE54-46BE-B86E-A995215A1BDA}" dt="2024-07-22T20:44:01.587" v="169" actId="478"/>
          <ac:picMkLst>
            <pc:docMk/>
            <pc:sldMk cId="1338060411" sldId="310"/>
            <ac:picMk id="1026" creationId="{901D2517-722A-EBEB-DEB7-EF24F9E06C34}"/>
          </ac:picMkLst>
        </pc:picChg>
      </pc:sldChg>
      <pc:sldChg chg="addSp delSp modSp mod">
        <pc:chgData name="Martin Kjellman" userId="b21732dd7eb78fe4" providerId="LiveId" clId="{2321BA6B-DE54-46BE-B86E-A995215A1BDA}" dt="2024-07-22T21:03:29.741" v="201" actId="1076"/>
        <pc:sldMkLst>
          <pc:docMk/>
          <pc:sldMk cId="1826653233" sldId="311"/>
        </pc:sldMkLst>
        <pc:spChg chg="mod">
          <ac:chgData name="Martin Kjellman" userId="b21732dd7eb78fe4" providerId="LiveId" clId="{2321BA6B-DE54-46BE-B86E-A995215A1BDA}" dt="2024-07-22T21:02:19.756" v="198" actId="108"/>
          <ac:spMkLst>
            <pc:docMk/>
            <pc:sldMk cId="1826653233" sldId="311"/>
            <ac:spMk id="7" creationId="{D36AD724-869B-47CE-9F64-BC91ECECC32E}"/>
          </ac:spMkLst>
        </pc:spChg>
        <pc:spChg chg="del">
          <ac:chgData name="Martin Kjellman" userId="b21732dd7eb78fe4" providerId="LiveId" clId="{2321BA6B-DE54-46BE-B86E-A995215A1BDA}" dt="2024-07-22T20:56:39.221" v="186" actId="478"/>
          <ac:spMkLst>
            <pc:docMk/>
            <pc:sldMk cId="1826653233" sldId="311"/>
            <ac:spMk id="8" creationId="{4BE8F0AF-87CE-6AE6-3DD0-5E04455F6A63}"/>
          </ac:spMkLst>
        </pc:spChg>
        <pc:spChg chg="add mod">
          <ac:chgData name="Martin Kjellman" userId="b21732dd7eb78fe4" providerId="LiveId" clId="{2321BA6B-DE54-46BE-B86E-A995215A1BDA}" dt="2024-07-22T20:56:39.221" v="186" actId="478"/>
          <ac:spMkLst>
            <pc:docMk/>
            <pc:sldMk cId="1826653233" sldId="311"/>
            <ac:spMk id="10" creationId="{6886DD33-880D-BBE5-7637-63DBCCCAF590}"/>
          </ac:spMkLst>
        </pc:spChg>
        <pc:picChg chg="add mod">
          <ac:chgData name="Martin Kjellman" userId="b21732dd7eb78fe4" providerId="LiveId" clId="{2321BA6B-DE54-46BE-B86E-A995215A1BDA}" dt="2024-07-22T21:03:29.741" v="201" actId="1076"/>
          <ac:picMkLst>
            <pc:docMk/>
            <pc:sldMk cId="1826653233" sldId="311"/>
            <ac:picMk id="12" creationId="{D750242E-C05C-0971-D1C2-049DC707D2DA}"/>
          </ac:picMkLst>
        </pc:picChg>
      </pc:sldChg>
      <pc:sldChg chg="addSp delSp modSp mod">
        <pc:chgData name="Martin Kjellman" userId="b21732dd7eb78fe4" providerId="LiveId" clId="{2321BA6B-DE54-46BE-B86E-A995215A1BDA}" dt="2024-07-22T20:42:50.454" v="156" actId="20577"/>
        <pc:sldMkLst>
          <pc:docMk/>
          <pc:sldMk cId="2131101959" sldId="312"/>
        </pc:sldMkLst>
        <pc:spChg chg="mod">
          <ac:chgData name="Martin Kjellman" userId="b21732dd7eb78fe4" providerId="LiveId" clId="{2321BA6B-DE54-46BE-B86E-A995215A1BDA}" dt="2024-07-22T20:42:50.454" v="156" actId="20577"/>
          <ac:spMkLst>
            <pc:docMk/>
            <pc:sldMk cId="2131101959" sldId="312"/>
            <ac:spMk id="2" creationId="{1A6459DD-25B4-9E0E-46DA-6F6F6E58B10B}"/>
          </ac:spMkLst>
        </pc:spChg>
        <pc:spChg chg="del">
          <ac:chgData name="Martin Kjellman" userId="b21732dd7eb78fe4" providerId="LiveId" clId="{2321BA6B-DE54-46BE-B86E-A995215A1BDA}" dt="2024-07-22T20:38:47.915" v="121" actId="478"/>
          <ac:spMkLst>
            <pc:docMk/>
            <pc:sldMk cId="2131101959" sldId="312"/>
            <ac:spMk id="3" creationId="{8F555636-3CD3-5107-C80E-26E3B343CF8F}"/>
          </ac:spMkLst>
        </pc:spChg>
        <pc:spChg chg="del">
          <ac:chgData name="Martin Kjellman" userId="b21732dd7eb78fe4" providerId="LiveId" clId="{2321BA6B-DE54-46BE-B86E-A995215A1BDA}" dt="2024-07-22T20:38:44.742" v="119" actId="478"/>
          <ac:spMkLst>
            <pc:docMk/>
            <pc:sldMk cId="2131101959" sldId="312"/>
            <ac:spMk id="5" creationId="{13C780DD-11BC-78B6-FAD8-48ABB388753E}"/>
          </ac:spMkLst>
        </pc:spChg>
        <pc:spChg chg="add mod">
          <ac:chgData name="Martin Kjellman" userId="b21732dd7eb78fe4" providerId="LiveId" clId="{2321BA6B-DE54-46BE-B86E-A995215A1BDA}" dt="2024-07-22T20:38:44.742" v="119" actId="478"/>
          <ac:spMkLst>
            <pc:docMk/>
            <pc:sldMk cId="2131101959" sldId="312"/>
            <ac:spMk id="6" creationId="{4DDE114F-4DD6-AE2E-7C49-6B182001EB74}"/>
          </ac:spMkLst>
        </pc:spChg>
        <pc:spChg chg="add del mod">
          <ac:chgData name="Martin Kjellman" userId="b21732dd7eb78fe4" providerId="LiveId" clId="{2321BA6B-DE54-46BE-B86E-A995215A1BDA}" dt="2024-07-22T20:39:33.952" v="124" actId="22"/>
          <ac:spMkLst>
            <pc:docMk/>
            <pc:sldMk cId="2131101959" sldId="312"/>
            <ac:spMk id="11" creationId="{953C68BB-EE41-E9B5-6D0D-0B16B3B7071C}"/>
          </ac:spMkLst>
        </pc:spChg>
        <pc:spChg chg="add mod">
          <ac:chgData name="Martin Kjellman" userId="b21732dd7eb78fe4" providerId="LiveId" clId="{2321BA6B-DE54-46BE-B86E-A995215A1BDA}" dt="2024-07-22T20:38:47.915" v="121" actId="478"/>
          <ac:spMkLst>
            <pc:docMk/>
            <pc:sldMk cId="2131101959" sldId="312"/>
            <ac:spMk id="14" creationId="{5E9F9606-C510-0E6D-38BE-E46DA47581E8}"/>
          </ac:spMkLst>
        </pc:spChg>
        <pc:spChg chg="add mod">
          <ac:chgData name="Martin Kjellman" userId="b21732dd7eb78fe4" providerId="LiveId" clId="{2321BA6B-DE54-46BE-B86E-A995215A1BDA}" dt="2024-07-22T20:38:49.384" v="122" actId="478"/>
          <ac:spMkLst>
            <pc:docMk/>
            <pc:sldMk cId="2131101959" sldId="312"/>
            <ac:spMk id="19" creationId="{57D9C0D7-40BE-2336-3DD5-95933735E512}"/>
          </ac:spMkLst>
        </pc:spChg>
        <pc:graphicFrameChg chg="del">
          <ac:chgData name="Martin Kjellman" userId="b21732dd7eb78fe4" providerId="LiveId" clId="{2321BA6B-DE54-46BE-B86E-A995215A1BDA}" dt="2024-07-22T20:38:49.384" v="122" actId="478"/>
          <ac:graphicFrameMkLst>
            <pc:docMk/>
            <pc:sldMk cId="2131101959" sldId="312"/>
            <ac:graphicFrameMk id="12" creationId="{B7947750-94A9-A248-CAA6-F570D6DFA095}"/>
          </ac:graphicFrameMkLst>
        </pc:graphicFrameChg>
        <pc:graphicFrameChg chg="del">
          <ac:chgData name="Martin Kjellman" userId="b21732dd7eb78fe4" providerId="LiveId" clId="{2321BA6B-DE54-46BE-B86E-A995215A1BDA}" dt="2024-07-22T20:38:46.149" v="120" actId="478"/>
          <ac:graphicFrameMkLst>
            <pc:docMk/>
            <pc:sldMk cId="2131101959" sldId="312"/>
            <ac:graphicFrameMk id="15" creationId="{978C65F5-2FA1-32B6-CDED-9E2929E21600}"/>
          </ac:graphicFrameMkLst>
        </pc:graphicFrameChg>
        <pc:picChg chg="add del mod ord">
          <ac:chgData name="Martin Kjellman" userId="b21732dd7eb78fe4" providerId="LiveId" clId="{2321BA6B-DE54-46BE-B86E-A995215A1BDA}" dt="2024-07-22T20:39:33.952" v="124" actId="22"/>
          <ac:picMkLst>
            <pc:docMk/>
            <pc:sldMk cId="2131101959" sldId="312"/>
            <ac:picMk id="21" creationId="{5C5E4B02-667B-B16C-8B3F-15148CAE0ECD}"/>
          </ac:picMkLst>
        </pc:picChg>
        <pc:picChg chg="add mod">
          <ac:chgData name="Martin Kjellman" userId="b21732dd7eb78fe4" providerId="LiveId" clId="{2321BA6B-DE54-46BE-B86E-A995215A1BDA}" dt="2024-07-22T20:42:03.749" v="139" actId="1076"/>
          <ac:picMkLst>
            <pc:docMk/>
            <pc:sldMk cId="2131101959" sldId="312"/>
            <ac:picMk id="23" creationId="{60E52316-F8F9-802F-688A-61EAD2592E4C}"/>
          </ac:picMkLst>
        </pc:picChg>
        <pc:picChg chg="add del mod">
          <ac:chgData name="Martin Kjellman" userId="b21732dd7eb78fe4" providerId="LiveId" clId="{2321BA6B-DE54-46BE-B86E-A995215A1BDA}" dt="2024-07-22T20:42:03.202" v="138" actId="22"/>
          <ac:picMkLst>
            <pc:docMk/>
            <pc:sldMk cId="2131101959" sldId="312"/>
            <ac:picMk id="25" creationId="{A0917FBB-25B0-6089-CEB3-C9ED05D2EF7A}"/>
          </ac:picMkLst>
        </pc:picChg>
      </pc:sldChg>
      <pc:sldChg chg="addSp delSp modSp mod">
        <pc:chgData name="Martin Kjellman" userId="b21732dd7eb78fe4" providerId="LiveId" clId="{2321BA6B-DE54-46BE-B86E-A995215A1BDA}" dt="2024-07-22T21:05:27.665" v="208" actId="14100"/>
        <pc:sldMkLst>
          <pc:docMk/>
          <pc:sldMk cId="1837834253" sldId="313"/>
        </pc:sldMkLst>
        <pc:spChg chg="mod">
          <ac:chgData name="Martin Kjellman" userId="b21732dd7eb78fe4" providerId="LiveId" clId="{2321BA6B-DE54-46BE-B86E-A995215A1BDA}" dt="2024-07-22T21:04:26.467" v="203" actId="108"/>
          <ac:spMkLst>
            <pc:docMk/>
            <pc:sldMk cId="1837834253" sldId="313"/>
            <ac:spMk id="7" creationId="{D36AD724-869B-47CE-9F64-BC91ECECC32E}"/>
          </ac:spMkLst>
        </pc:spChg>
        <pc:spChg chg="del">
          <ac:chgData name="Martin Kjellman" userId="b21732dd7eb78fe4" providerId="LiveId" clId="{2321BA6B-DE54-46BE-B86E-A995215A1BDA}" dt="2024-07-22T21:04:30.155" v="204" actId="478"/>
          <ac:spMkLst>
            <pc:docMk/>
            <pc:sldMk cId="1837834253" sldId="313"/>
            <ac:spMk id="8" creationId="{4BE8F0AF-87CE-6AE6-3DD0-5E04455F6A63}"/>
          </ac:spMkLst>
        </pc:spChg>
        <pc:spChg chg="add mod">
          <ac:chgData name="Martin Kjellman" userId="b21732dd7eb78fe4" providerId="LiveId" clId="{2321BA6B-DE54-46BE-B86E-A995215A1BDA}" dt="2024-07-22T21:04:30.155" v="204" actId="478"/>
          <ac:spMkLst>
            <pc:docMk/>
            <pc:sldMk cId="1837834253" sldId="313"/>
            <ac:spMk id="10" creationId="{C419FBF9-378B-3A44-081C-E82C1AAC9334}"/>
          </ac:spMkLst>
        </pc:spChg>
        <pc:picChg chg="add mod">
          <ac:chgData name="Martin Kjellman" userId="b21732dd7eb78fe4" providerId="LiveId" clId="{2321BA6B-DE54-46BE-B86E-A995215A1BDA}" dt="2024-07-22T21:05:27.665" v="208" actId="14100"/>
          <ac:picMkLst>
            <pc:docMk/>
            <pc:sldMk cId="1837834253" sldId="313"/>
            <ac:picMk id="12" creationId="{E611CB48-F584-0CA7-5C05-F6997FD3A98D}"/>
          </ac:picMkLst>
        </pc:picChg>
      </pc:sldChg>
      <pc:sldChg chg="new del">
        <pc:chgData name="Martin Kjellman" userId="b21732dd7eb78fe4" providerId="LiveId" clId="{2321BA6B-DE54-46BE-B86E-A995215A1BDA}" dt="2024-07-22T20:57:40.939" v="188" actId="680"/>
        <pc:sldMkLst>
          <pc:docMk/>
          <pc:sldMk cId="433951267" sldId="314"/>
        </pc:sldMkLst>
      </pc:sldChg>
      <pc:sldChg chg="addSp delSp modSp mod">
        <pc:chgData name="Martin Kjellman" userId="b21732dd7eb78fe4" providerId="LiveId" clId="{2321BA6B-DE54-46BE-B86E-A995215A1BDA}" dt="2024-07-22T20:59:39.366" v="192" actId="1076"/>
        <pc:sldMkLst>
          <pc:docMk/>
          <pc:sldMk cId="979671167" sldId="314"/>
        </pc:sldMkLst>
        <pc:picChg chg="add mod">
          <ac:chgData name="Martin Kjellman" userId="b21732dd7eb78fe4" providerId="LiveId" clId="{2321BA6B-DE54-46BE-B86E-A995215A1BDA}" dt="2024-07-22T20:59:39.366" v="192" actId="1076"/>
          <ac:picMkLst>
            <pc:docMk/>
            <pc:sldMk cId="979671167" sldId="314"/>
            <ac:picMk id="8" creationId="{A9352ECE-C31A-75B8-5176-D61A1A45F3DD}"/>
          </ac:picMkLst>
        </pc:picChg>
        <pc:picChg chg="del">
          <ac:chgData name="Martin Kjellman" userId="b21732dd7eb78fe4" providerId="LiveId" clId="{2321BA6B-DE54-46BE-B86E-A995215A1BDA}" dt="2024-07-22T20:58:55.768" v="189" actId="478"/>
          <ac:picMkLst>
            <pc:docMk/>
            <pc:sldMk cId="979671167" sldId="314"/>
            <ac:picMk id="21" creationId="{F126B23B-A829-4CF1-29D9-37EE034C887E}"/>
          </ac:picMkLst>
        </pc:picChg>
      </pc:sldChg>
      <pc:sldChg chg="addSp delSp modSp mod ord">
        <pc:chgData name="Martin Kjellman" userId="b21732dd7eb78fe4" providerId="LiveId" clId="{2321BA6B-DE54-46BE-B86E-A995215A1BDA}" dt="2024-07-22T21:56:17.215" v="359" actId="108"/>
        <pc:sldMkLst>
          <pc:docMk/>
          <pc:sldMk cId="1339796630" sldId="315"/>
        </pc:sldMkLst>
        <pc:spChg chg="del">
          <ac:chgData name="Martin Kjellman" userId="b21732dd7eb78fe4" providerId="LiveId" clId="{2321BA6B-DE54-46BE-B86E-A995215A1BDA}" dt="2024-07-22T21:28:58.586" v="311" actId="478"/>
          <ac:spMkLst>
            <pc:docMk/>
            <pc:sldMk cId="1339796630" sldId="315"/>
            <ac:spMk id="2" creationId="{00000000-0000-0000-0000-000000000000}"/>
          </ac:spMkLst>
        </pc:spChg>
        <pc:spChg chg="mod">
          <ac:chgData name="Martin Kjellman" userId="b21732dd7eb78fe4" providerId="LiveId" clId="{2321BA6B-DE54-46BE-B86E-A995215A1BDA}" dt="2024-07-22T21:56:17.215" v="359" actId="108"/>
          <ac:spMkLst>
            <pc:docMk/>
            <pc:sldMk cId="1339796630" sldId="315"/>
            <ac:spMk id="6" creationId="{00000000-0000-0000-0000-000000000000}"/>
          </ac:spMkLst>
        </pc:spChg>
        <pc:spChg chg="add mod">
          <ac:chgData name="Martin Kjellman" userId="b21732dd7eb78fe4" providerId="LiveId" clId="{2321BA6B-DE54-46BE-B86E-A995215A1BDA}" dt="2024-07-22T21:28:58.586" v="311" actId="478"/>
          <ac:spMkLst>
            <pc:docMk/>
            <pc:sldMk cId="1339796630" sldId="315"/>
            <ac:spMk id="10" creationId="{13A98184-6362-8975-EBBD-F903FA2B25F4}"/>
          </ac:spMkLst>
        </pc:spChg>
        <pc:picChg chg="add mod">
          <ac:chgData name="Martin Kjellman" userId="b21732dd7eb78fe4" providerId="LiveId" clId="{2321BA6B-DE54-46BE-B86E-A995215A1BDA}" dt="2024-07-22T21:29:59.320" v="315" actId="1076"/>
          <ac:picMkLst>
            <pc:docMk/>
            <pc:sldMk cId="1339796630" sldId="315"/>
            <ac:picMk id="12" creationId="{8D0F8395-AFE1-240A-BA85-DA35DD53196B}"/>
          </ac:picMkLst>
        </pc:picChg>
      </pc:sldChg>
      <pc:sldChg chg="addSp delSp modSp mod ord">
        <pc:chgData name="Martin Kjellman" userId="b21732dd7eb78fe4" providerId="LiveId" clId="{2321BA6B-DE54-46BE-B86E-A995215A1BDA}" dt="2024-08-06T20:44:52.059" v="932"/>
        <pc:sldMkLst>
          <pc:docMk/>
          <pc:sldMk cId="1371826667" sldId="316"/>
        </pc:sldMkLst>
        <pc:spChg chg="mod">
          <ac:chgData name="Martin Kjellman" userId="b21732dd7eb78fe4" providerId="LiveId" clId="{2321BA6B-DE54-46BE-B86E-A995215A1BDA}" dt="2024-07-22T22:04:01.298" v="434"/>
          <ac:spMkLst>
            <pc:docMk/>
            <pc:sldMk cId="1371826667" sldId="316"/>
            <ac:spMk id="6" creationId="{00000000-0000-0000-0000-000000000000}"/>
          </ac:spMkLst>
        </pc:spChg>
        <pc:picChg chg="add mod">
          <ac:chgData name="Martin Kjellman" userId="b21732dd7eb78fe4" providerId="LiveId" clId="{2321BA6B-DE54-46BE-B86E-A995215A1BDA}" dt="2024-07-22T21:31:10.519" v="319" actId="1076"/>
          <ac:picMkLst>
            <pc:docMk/>
            <pc:sldMk cId="1371826667" sldId="316"/>
            <ac:picMk id="8" creationId="{F71780A1-2673-6795-A9F5-EC7FA4AB5730}"/>
          </ac:picMkLst>
        </pc:picChg>
        <pc:picChg chg="del">
          <ac:chgData name="Martin Kjellman" userId="b21732dd7eb78fe4" providerId="LiveId" clId="{2321BA6B-DE54-46BE-B86E-A995215A1BDA}" dt="2024-07-22T21:30:26.194" v="316" actId="478"/>
          <ac:picMkLst>
            <pc:docMk/>
            <pc:sldMk cId="1371826667" sldId="316"/>
            <ac:picMk id="12" creationId="{8D0F8395-AFE1-240A-BA85-DA35DD53196B}"/>
          </ac:picMkLst>
        </pc:picChg>
      </pc:sldChg>
      <pc:sldChg chg="addSp delSp modSp mod ord">
        <pc:chgData name="Martin Kjellman" userId="b21732dd7eb78fe4" providerId="LiveId" clId="{2321BA6B-DE54-46BE-B86E-A995215A1BDA}" dt="2024-07-28T09:07:13.545" v="924" actId="207"/>
        <pc:sldMkLst>
          <pc:docMk/>
          <pc:sldMk cId="3737998169" sldId="317"/>
        </pc:sldMkLst>
        <pc:spChg chg="mod">
          <ac:chgData name="Martin Kjellman" userId="b21732dd7eb78fe4" providerId="LiveId" clId="{2321BA6B-DE54-46BE-B86E-A995215A1BDA}" dt="2024-07-28T09:07:13.545" v="924" actId="207"/>
          <ac:spMkLst>
            <pc:docMk/>
            <pc:sldMk cId="3737998169" sldId="317"/>
            <ac:spMk id="10" creationId="{2F76ABCE-C695-EDBD-A84F-6A4F122FFBC0}"/>
          </ac:spMkLst>
        </pc:spChg>
        <pc:picChg chg="add del mod">
          <ac:chgData name="Martin Kjellman" userId="b21732dd7eb78fe4" providerId="LiveId" clId="{2321BA6B-DE54-46BE-B86E-A995215A1BDA}" dt="2024-07-22T21:44:06.468" v="328" actId="22"/>
          <ac:picMkLst>
            <pc:docMk/>
            <pc:sldMk cId="3737998169" sldId="317"/>
            <ac:picMk id="9" creationId="{BD9606D1-48BA-7CC6-8C88-7CBCA78923F3}"/>
          </ac:picMkLst>
        </pc:picChg>
        <pc:picChg chg="add del mod">
          <ac:chgData name="Martin Kjellman" userId="b21732dd7eb78fe4" providerId="LiveId" clId="{2321BA6B-DE54-46BE-B86E-A995215A1BDA}" dt="2024-07-22T21:44:38.776" v="334" actId="22"/>
          <ac:picMkLst>
            <pc:docMk/>
            <pc:sldMk cId="3737998169" sldId="317"/>
            <ac:picMk id="12" creationId="{C4BE2500-E67F-F1E4-9984-9CB54725EEBC}"/>
          </ac:picMkLst>
        </pc:picChg>
        <pc:picChg chg="del">
          <ac:chgData name="Martin Kjellman" userId="b21732dd7eb78fe4" providerId="LiveId" clId="{2321BA6B-DE54-46BE-B86E-A995215A1BDA}" dt="2024-07-22T21:42:49.951" v="320" actId="478"/>
          <ac:picMkLst>
            <pc:docMk/>
            <pc:sldMk cId="3737998169" sldId="317"/>
            <ac:picMk id="15" creationId="{333A21AD-86BF-60AF-F5DB-BEBA8602E9BB}"/>
          </ac:picMkLst>
        </pc:picChg>
      </pc:sldChg>
      <pc:sldChg chg="modSp mod">
        <pc:chgData name="Martin Kjellman" userId="b21732dd7eb78fe4" providerId="LiveId" clId="{2321BA6B-DE54-46BE-B86E-A995215A1BDA}" dt="2024-07-25T08:20:14.879" v="659" actId="20577"/>
        <pc:sldMkLst>
          <pc:docMk/>
          <pc:sldMk cId="910602151" sldId="318"/>
        </pc:sldMkLst>
        <pc:spChg chg="mod">
          <ac:chgData name="Martin Kjellman" userId="b21732dd7eb78fe4" providerId="LiveId" clId="{2321BA6B-DE54-46BE-B86E-A995215A1BDA}" dt="2024-07-22T21:58:05.791" v="367"/>
          <ac:spMkLst>
            <pc:docMk/>
            <pc:sldMk cId="910602151" sldId="318"/>
            <ac:spMk id="2" creationId="{00000000-0000-0000-0000-000000000000}"/>
          </ac:spMkLst>
        </pc:spChg>
        <pc:spChg chg="mod">
          <ac:chgData name="Martin Kjellman" userId="b21732dd7eb78fe4" providerId="LiveId" clId="{2321BA6B-DE54-46BE-B86E-A995215A1BDA}" dt="2024-07-25T08:20:14.879" v="659" actId="20577"/>
          <ac:spMkLst>
            <pc:docMk/>
            <pc:sldMk cId="910602151" sldId="318"/>
            <ac:spMk id="10" creationId="{2F76ABCE-C695-EDBD-A84F-6A4F122FFBC0}"/>
          </ac:spMkLst>
        </pc:spChg>
      </pc:sldChg>
      <pc:sldChg chg="addSp delSp modSp new mod ord modTransition modClrScheme chgLayout">
        <pc:chgData name="Martin Kjellman" userId="b21732dd7eb78fe4" providerId="LiveId" clId="{2321BA6B-DE54-46BE-B86E-A995215A1BDA}" dt="2024-08-06T20:44:25.544" v="930"/>
        <pc:sldMkLst>
          <pc:docMk/>
          <pc:sldMk cId="285827802" sldId="319"/>
        </pc:sldMkLst>
        <pc:spChg chg="del mod">
          <ac:chgData name="Martin Kjellman" userId="b21732dd7eb78fe4" providerId="LiveId" clId="{2321BA6B-DE54-46BE-B86E-A995215A1BDA}" dt="2024-07-22T22:03:08.530" v="408" actId="26606"/>
          <ac:spMkLst>
            <pc:docMk/>
            <pc:sldMk cId="285827802" sldId="319"/>
            <ac:spMk id="2" creationId="{C1054B69-5E58-73A8-0E26-08D32EE08056}"/>
          </ac:spMkLst>
        </pc:spChg>
        <pc:spChg chg="del">
          <ac:chgData name="Martin Kjellman" userId="b21732dd7eb78fe4" providerId="LiveId" clId="{2321BA6B-DE54-46BE-B86E-A995215A1BDA}" dt="2024-07-22T22:03:08.530" v="408" actId="26606"/>
          <ac:spMkLst>
            <pc:docMk/>
            <pc:sldMk cId="285827802" sldId="319"/>
            <ac:spMk id="3" creationId="{0BCD04F0-68D2-EDE6-808B-32254B17E8FC}"/>
          </ac:spMkLst>
        </pc:spChg>
        <pc:spChg chg="mod">
          <ac:chgData name="Martin Kjellman" userId="b21732dd7eb78fe4" providerId="LiveId" clId="{2321BA6B-DE54-46BE-B86E-A995215A1BDA}" dt="2024-07-22T22:03:08.530" v="408" actId="26606"/>
          <ac:spMkLst>
            <pc:docMk/>
            <pc:sldMk cId="285827802" sldId="319"/>
            <ac:spMk id="4" creationId="{5FD8DA86-7E77-225A-49D5-ABF2316644A6}"/>
          </ac:spMkLst>
        </pc:spChg>
        <pc:spChg chg="mod">
          <ac:chgData name="Martin Kjellman" userId="b21732dd7eb78fe4" providerId="LiveId" clId="{2321BA6B-DE54-46BE-B86E-A995215A1BDA}" dt="2024-07-22T22:03:08.530" v="408" actId="26606"/>
          <ac:spMkLst>
            <pc:docMk/>
            <pc:sldMk cId="285827802" sldId="319"/>
            <ac:spMk id="5" creationId="{B36A6F09-2ABB-6972-94A4-C79D9FD65432}"/>
          </ac:spMkLst>
        </pc:spChg>
        <pc:spChg chg="mod">
          <ac:chgData name="Martin Kjellman" userId="b21732dd7eb78fe4" providerId="LiveId" clId="{2321BA6B-DE54-46BE-B86E-A995215A1BDA}" dt="2024-07-22T22:03:08.530" v="408" actId="26606"/>
          <ac:spMkLst>
            <pc:docMk/>
            <pc:sldMk cId="285827802" sldId="319"/>
            <ac:spMk id="6" creationId="{AC40D746-1F4A-2B91-35B5-8C8646D5034A}"/>
          </ac:spMkLst>
        </pc:spChg>
        <pc:spChg chg="add mod">
          <ac:chgData name="Martin Kjellman" userId="b21732dd7eb78fe4" providerId="LiveId" clId="{2321BA6B-DE54-46BE-B86E-A995215A1BDA}" dt="2024-07-22T22:03:40.510" v="432" actId="108"/>
          <ac:spMkLst>
            <pc:docMk/>
            <pc:sldMk cId="285827802" sldId="319"/>
            <ac:spMk id="13" creationId="{F4A08AAC-B13E-D50E-E966-E07A4FCFBF9E}"/>
          </ac:spMkLst>
        </pc:spChg>
        <pc:picChg chg="add mod ord">
          <ac:chgData name="Martin Kjellman" userId="b21732dd7eb78fe4" providerId="LiveId" clId="{2321BA6B-DE54-46BE-B86E-A995215A1BDA}" dt="2024-07-22T22:03:08.530" v="408" actId="26606"/>
          <ac:picMkLst>
            <pc:docMk/>
            <pc:sldMk cId="285827802" sldId="319"/>
            <ac:picMk id="8" creationId="{2A12B619-EF2B-B636-B877-70B87B29A458}"/>
          </ac:picMkLst>
        </pc:picChg>
      </pc:sldChg>
      <pc:sldChg chg="delSp modSp mod">
        <pc:chgData name="Martin Kjellman" userId="b21732dd7eb78fe4" providerId="LiveId" clId="{2321BA6B-DE54-46BE-B86E-A995215A1BDA}" dt="2024-07-22T22:06:11.809" v="468" actId="5793"/>
        <pc:sldMkLst>
          <pc:docMk/>
          <pc:sldMk cId="2329138281" sldId="320"/>
        </pc:sldMkLst>
        <pc:spChg chg="mod">
          <ac:chgData name="Martin Kjellman" userId="b21732dd7eb78fe4" providerId="LiveId" clId="{2321BA6B-DE54-46BE-B86E-A995215A1BDA}" dt="2024-07-22T22:06:11.809" v="468" actId="5793"/>
          <ac:spMkLst>
            <pc:docMk/>
            <pc:sldMk cId="2329138281" sldId="320"/>
            <ac:spMk id="10" creationId="{E55B0374-605A-62E5-CC1D-2849329769BA}"/>
          </ac:spMkLst>
        </pc:spChg>
        <pc:spChg chg="mod">
          <ac:chgData name="Martin Kjellman" userId="b21732dd7eb78fe4" providerId="LiveId" clId="{2321BA6B-DE54-46BE-B86E-A995215A1BDA}" dt="2024-07-22T22:05:22.123" v="440" actId="115"/>
          <ac:spMkLst>
            <pc:docMk/>
            <pc:sldMk cId="2329138281" sldId="320"/>
            <ac:spMk id="13" creationId="{E9B38EDA-0B90-8F5D-15DE-FD6A5EF97715}"/>
          </ac:spMkLst>
        </pc:spChg>
        <pc:picChg chg="del">
          <ac:chgData name="Martin Kjellman" userId="b21732dd7eb78fe4" providerId="LiveId" clId="{2321BA6B-DE54-46BE-B86E-A995215A1BDA}" dt="2024-07-22T22:04:58.777" v="435" actId="478"/>
          <ac:picMkLst>
            <pc:docMk/>
            <pc:sldMk cId="2329138281" sldId="320"/>
            <ac:picMk id="15" creationId="{519E7DB1-EBC8-DA1E-6EE5-CD5F10BB0AFE}"/>
          </ac:picMkLst>
        </pc:picChg>
      </pc:sldChg>
      <pc:sldChg chg="addSp delSp modSp new mod modTransition modClrScheme chgLayout">
        <pc:chgData name="Martin Kjellman" userId="b21732dd7eb78fe4" providerId="LiveId" clId="{2321BA6B-DE54-46BE-B86E-A995215A1BDA}" dt="2024-07-22T22:20:14.087" v="530"/>
        <pc:sldMkLst>
          <pc:docMk/>
          <pc:sldMk cId="633027782" sldId="321"/>
        </pc:sldMkLst>
        <pc:spChg chg="del">
          <ac:chgData name="Martin Kjellman" userId="b21732dd7eb78fe4" providerId="LiveId" clId="{2321BA6B-DE54-46BE-B86E-A995215A1BDA}" dt="2024-07-22T22:10:50.034" v="475" actId="26606"/>
          <ac:spMkLst>
            <pc:docMk/>
            <pc:sldMk cId="633027782" sldId="321"/>
            <ac:spMk id="2" creationId="{349AAFC9-A552-94FE-3BC5-9288FA884B64}"/>
          </ac:spMkLst>
        </pc:spChg>
        <pc:spChg chg="mod">
          <ac:chgData name="Martin Kjellman" userId="b21732dd7eb78fe4" providerId="LiveId" clId="{2321BA6B-DE54-46BE-B86E-A995215A1BDA}" dt="2024-07-22T22:10:50.034" v="475" actId="26606"/>
          <ac:spMkLst>
            <pc:docMk/>
            <pc:sldMk cId="633027782" sldId="321"/>
            <ac:spMk id="3" creationId="{A50116CB-7858-62AE-EFC3-3EB736AE41B6}"/>
          </ac:spMkLst>
        </pc:spChg>
        <pc:spChg chg="mod">
          <ac:chgData name="Martin Kjellman" userId="b21732dd7eb78fe4" providerId="LiveId" clId="{2321BA6B-DE54-46BE-B86E-A995215A1BDA}" dt="2024-07-22T22:10:50.034" v="475" actId="26606"/>
          <ac:spMkLst>
            <pc:docMk/>
            <pc:sldMk cId="633027782" sldId="321"/>
            <ac:spMk id="4" creationId="{E606FCC4-20B1-F06F-0021-1C693664B6FA}"/>
          </ac:spMkLst>
        </pc:spChg>
        <pc:spChg chg="mod">
          <ac:chgData name="Martin Kjellman" userId="b21732dd7eb78fe4" providerId="LiveId" clId="{2321BA6B-DE54-46BE-B86E-A995215A1BDA}" dt="2024-07-22T22:10:50.034" v="475" actId="26606"/>
          <ac:spMkLst>
            <pc:docMk/>
            <pc:sldMk cId="633027782" sldId="321"/>
            <ac:spMk id="5" creationId="{DFB73717-597C-EE0C-F213-743F4124ECA6}"/>
          </ac:spMkLst>
        </pc:spChg>
        <pc:spChg chg="add mod">
          <ac:chgData name="Martin Kjellman" userId="b21732dd7eb78fe4" providerId="LiveId" clId="{2321BA6B-DE54-46BE-B86E-A995215A1BDA}" dt="2024-07-22T22:11:21.538" v="484" actId="1036"/>
          <ac:spMkLst>
            <pc:docMk/>
            <pc:sldMk cId="633027782" sldId="321"/>
            <ac:spMk id="12" creationId="{7F5A7433-2CAC-244F-B5F7-D47F8BEF2CA7}"/>
          </ac:spMkLst>
        </pc:spChg>
        <pc:picChg chg="add mod ord">
          <ac:chgData name="Martin Kjellman" userId="b21732dd7eb78fe4" providerId="LiveId" clId="{2321BA6B-DE54-46BE-B86E-A995215A1BDA}" dt="2024-07-22T22:13:44.812" v="506" actId="14100"/>
          <ac:picMkLst>
            <pc:docMk/>
            <pc:sldMk cId="633027782" sldId="321"/>
            <ac:picMk id="7" creationId="{C5CE1E2D-997A-1317-27C0-0031878842CE}"/>
          </ac:picMkLst>
        </pc:picChg>
      </pc:sldChg>
      <pc:sldChg chg="addSp delSp modSp new mod modTransition modClrScheme chgLayout">
        <pc:chgData name="Martin Kjellman" userId="b21732dd7eb78fe4" providerId="LiveId" clId="{2321BA6B-DE54-46BE-B86E-A995215A1BDA}" dt="2024-07-22T22:20:04.364" v="529"/>
        <pc:sldMkLst>
          <pc:docMk/>
          <pc:sldMk cId="4101232487" sldId="322"/>
        </pc:sldMkLst>
        <pc:spChg chg="add del">
          <ac:chgData name="Martin Kjellman" userId="b21732dd7eb78fe4" providerId="LiveId" clId="{2321BA6B-DE54-46BE-B86E-A995215A1BDA}" dt="2024-07-22T22:12:53.670" v="493" actId="26606"/>
          <ac:spMkLst>
            <pc:docMk/>
            <pc:sldMk cId="4101232487" sldId="322"/>
            <ac:spMk id="2" creationId="{17E739AD-78EF-145E-22CE-1A436F2083C2}"/>
          </ac:spMkLst>
        </pc:spChg>
        <pc:spChg chg="mod">
          <ac:chgData name="Martin Kjellman" userId="b21732dd7eb78fe4" providerId="LiveId" clId="{2321BA6B-DE54-46BE-B86E-A995215A1BDA}" dt="2024-07-22T22:12:53.670" v="493" actId="26606"/>
          <ac:spMkLst>
            <pc:docMk/>
            <pc:sldMk cId="4101232487" sldId="322"/>
            <ac:spMk id="3" creationId="{AE170B3B-2C62-BEB2-C995-43A9E55D3A3A}"/>
          </ac:spMkLst>
        </pc:spChg>
        <pc:spChg chg="mod">
          <ac:chgData name="Martin Kjellman" userId="b21732dd7eb78fe4" providerId="LiveId" clId="{2321BA6B-DE54-46BE-B86E-A995215A1BDA}" dt="2024-07-22T22:12:53.670" v="493" actId="26606"/>
          <ac:spMkLst>
            <pc:docMk/>
            <pc:sldMk cId="4101232487" sldId="322"/>
            <ac:spMk id="4" creationId="{7662CB8D-3CB1-F609-9831-9D43ABB1063E}"/>
          </ac:spMkLst>
        </pc:spChg>
        <pc:spChg chg="mod">
          <ac:chgData name="Martin Kjellman" userId="b21732dd7eb78fe4" providerId="LiveId" clId="{2321BA6B-DE54-46BE-B86E-A995215A1BDA}" dt="2024-07-22T22:12:53.670" v="493" actId="26606"/>
          <ac:spMkLst>
            <pc:docMk/>
            <pc:sldMk cId="4101232487" sldId="322"/>
            <ac:spMk id="5" creationId="{6C832CA8-F857-5E03-A3D6-B27CB3D5FB7D}"/>
          </ac:spMkLst>
        </pc:spChg>
        <pc:spChg chg="add del mod">
          <ac:chgData name="Martin Kjellman" userId="b21732dd7eb78fe4" providerId="LiveId" clId="{2321BA6B-DE54-46BE-B86E-A995215A1BDA}" dt="2024-07-22T22:12:51.107" v="488" actId="26606"/>
          <ac:spMkLst>
            <pc:docMk/>
            <pc:sldMk cId="4101232487" sldId="322"/>
            <ac:spMk id="12" creationId="{E6ACD2DB-FD4E-8BCC-2682-E33F30D4253A}"/>
          </ac:spMkLst>
        </pc:spChg>
        <pc:spChg chg="add del mod">
          <ac:chgData name="Martin Kjellman" userId="b21732dd7eb78fe4" providerId="LiveId" clId="{2321BA6B-DE54-46BE-B86E-A995215A1BDA}" dt="2024-07-22T22:12:51.107" v="488" actId="26606"/>
          <ac:spMkLst>
            <pc:docMk/>
            <pc:sldMk cId="4101232487" sldId="322"/>
            <ac:spMk id="14" creationId="{E6C93F8D-8B2A-B5E4-267A-A540C9BB9702}"/>
          </ac:spMkLst>
        </pc:spChg>
        <pc:spChg chg="add del mod">
          <ac:chgData name="Martin Kjellman" userId="b21732dd7eb78fe4" providerId="LiveId" clId="{2321BA6B-DE54-46BE-B86E-A995215A1BDA}" dt="2024-07-22T22:12:52.342" v="490" actId="26606"/>
          <ac:spMkLst>
            <pc:docMk/>
            <pc:sldMk cId="4101232487" sldId="322"/>
            <ac:spMk id="16" creationId="{5457829E-6020-467C-C845-926756107EEE}"/>
          </ac:spMkLst>
        </pc:spChg>
        <pc:spChg chg="add del mod">
          <ac:chgData name="Martin Kjellman" userId="b21732dd7eb78fe4" providerId="LiveId" clId="{2321BA6B-DE54-46BE-B86E-A995215A1BDA}" dt="2024-07-22T22:12:53.655" v="492" actId="26606"/>
          <ac:spMkLst>
            <pc:docMk/>
            <pc:sldMk cId="4101232487" sldId="322"/>
            <ac:spMk id="18" creationId="{7326258F-EEEB-B0F6-6577-87C94F1B0765}"/>
          </ac:spMkLst>
        </pc:spChg>
        <pc:spChg chg="add del mod">
          <ac:chgData name="Martin Kjellman" userId="b21732dd7eb78fe4" providerId="LiveId" clId="{2321BA6B-DE54-46BE-B86E-A995215A1BDA}" dt="2024-07-22T22:12:53.655" v="492" actId="26606"/>
          <ac:spMkLst>
            <pc:docMk/>
            <pc:sldMk cId="4101232487" sldId="322"/>
            <ac:spMk id="19" creationId="{D3AF7314-4C18-DBDE-B6B1-7EBBC9CBE453}"/>
          </ac:spMkLst>
        </pc:spChg>
        <pc:spChg chg="add mod">
          <ac:chgData name="Martin Kjellman" userId="b21732dd7eb78fe4" providerId="LiveId" clId="{2321BA6B-DE54-46BE-B86E-A995215A1BDA}" dt="2024-07-22T22:13:20.819" v="504" actId="1036"/>
          <ac:spMkLst>
            <pc:docMk/>
            <pc:sldMk cId="4101232487" sldId="322"/>
            <ac:spMk id="21" creationId="{5457829E-6020-467C-C845-926756107EEE}"/>
          </ac:spMkLst>
        </pc:spChg>
        <pc:picChg chg="add mod ord">
          <ac:chgData name="Martin Kjellman" userId="b21732dd7eb78fe4" providerId="LiveId" clId="{2321BA6B-DE54-46BE-B86E-A995215A1BDA}" dt="2024-07-22T22:13:56.803" v="509" actId="14100"/>
          <ac:picMkLst>
            <pc:docMk/>
            <pc:sldMk cId="4101232487" sldId="322"/>
            <ac:picMk id="7" creationId="{4ACCE06B-4C89-90CE-BE2F-A14F43C4671C}"/>
          </ac:picMkLst>
        </pc:picChg>
      </pc:sldChg>
      <pc:sldChg chg="addSp delSp modSp new mod modTransition modClrScheme chgLayout">
        <pc:chgData name="Martin Kjellman" userId="b21732dd7eb78fe4" providerId="LiveId" clId="{2321BA6B-DE54-46BE-B86E-A995215A1BDA}" dt="2024-07-22T22:19:59.377" v="528"/>
        <pc:sldMkLst>
          <pc:docMk/>
          <pc:sldMk cId="973019552" sldId="323"/>
        </pc:sldMkLst>
        <pc:spChg chg="del">
          <ac:chgData name="Martin Kjellman" userId="b21732dd7eb78fe4" providerId="LiveId" clId="{2321BA6B-DE54-46BE-B86E-A995215A1BDA}" dt="2024-07-22T22:18:13.618" v="512" actId="26606"/>
          <ac:spMkLst>
            <pc:docMk/>
            <pc:sldMk cId="973019552" sldId="323"/>
            <ac:spMk id="2" creationId="{026203EF-7B36-F46F-9468-F2155C00E4BC}"/>
          </ac:spMkLst>
        </pc:spChg>
        <pc:spChg chg="mod">
          <ac:chgData name="Martin Kjellman" userId="b21732dd7eb78fe4" providerId="LiveId" clId="{2321BA6B-DE54-46BE-B86E-A995215A1BDA}" dt="2024-07-22T22:18:13.618" v="512" actId="26606"/>
          <ac:spMkLst>
            <pc:docMk/>
            <pc:sldMk cId="973019552" sldId="323"/>
            <ac:spMk id="3" creationId="{19410740-E504-54FD-75E3-4EFB0AC42B00}"/>
          </ac:spMkLst>
        </pc:spChg>
        <pc:spChg chg="mod">
          <ac:chgData name="Martin Kjellman" userId="b21732dd7eb78fe4" providerId="LiveId" clId="{2321BA6B-DE54-46BE-B86E-A995215A1BDA}" dt="2024-07-22T22:18:13.618" v="512" actId="26606"/>
          <ac:spMkLst>
            <pc:docMk/>
            <pc:sldMk cId="973019552" sldId="323"/>
            <ac:spMk id="4" creationId="{BA8790CF-39BA-28C3-A14E-45BCC08913A5}"/>
          </ac:spMkLst>
        </pc:spChg>
        <pc:spChg chg="mod">
          <ac:chgData name="Martin Kjellman" userId="b21732dd7eb78fe4" providerId="LiveId" clId="{2321BA6B-DE54-46BE-B86E-A995215A1BDA}" dt="2024-07-22T22:18:13.618" v="512" actId="26606"/>
          <ac:spMkLst>
            <pc:docMk/>
            <pc:sldMk cId="973019552" sldId="323"/>
            <ac:spMk id="5" creationId="{D8559F5C-EF17-07D2-BAA3-45E66FD3328F}"/>
          </ac:spMkLst>
        </pc:spChg>
        <pc:spChg chg="add mod">
          <ac:chgData name="Martin Kjellman" userId="b21732dd7eb78fe4" providerId="LiveId" clId="{2321BA6B-DE54-46BE-B86E-A995215A1BDA}" dt="2024-07-22T22:18:39.707" v="525" actId="1036"/>
          <ac:spMkLst>
            <pc:docMk/>
            <pc:sldMk cId="973019552" sldId="323"/>
            <ac:spMk id="12" creationId="{BF73F7FE-5676-C604-6C95-AA065640A515}"/>
          </ac:spMkLst>
        </pc:spChg>
        <pc:picChg chg="add mod ord">
          <ac:chgData name="Martin Kjellman" userId="b21732dd7eb78fe4" providerId="LiveId" clId="{2321BA6B-DE54-46BE-B86E-A995215A1BDA}" dt="2024-07-22T22:18:40.911" v="526" actId="1076"/>
          <ac:picMkLst>
            <pc:docMk/>
            <pc:sldMk cId="973019552" sldId="323"/>
            <ac:picMk id="7" creationId="{DDBF1AC1-A45F-F4E2-E11A-94AFD92538FA}"/>
          </ac:picMkLst>
        </pc:picChg>
      </pc:sldChg>
      <pc:sldChg chg="addSp delSp modSp mod">
        <pc:chgData name="Martin Kjellman" userId="b21732dd7eb78fe4" providerId="LiveId" clId="{2321BA6B-DE54-46BE-B86E-A995215A1BDA}" dt="2024-07-22T22:28:25.214" v="605" actId="1076"/>
        <pc:sldMkLst>
          <pc:docMk/>
          <pc:sldMk cId="372213153" sldId="324"/>
        </pc:sldMkLst>
        <pc:spChg chg="mod">
          <ac:chgData name="Martin Kjellman" userId="b21732dd7eb78fe4" providerId="LiveId" clId="{2321BA6B-DE54-46BE-B86E-A995215A1BDA}" dt="2024-07-22T22:24:41.213" v="594" actId="20577"/>
          <ac:spMkLst>
            <pc:docMk/>
            <pc:sldMk cId="372213153" sldId="324"/>
            <ac:spMk id="6" creationId="{00000000-0000-0000-0000-000000000000}"/>
          </ac:spMkLst>
        </pc:spChg>
        <pc:picChg chg="add mod">
          <ac:chgData name="Martin Kjellman" userId="b21732dd7eb78fe4" providerId="LiveId" clId="{2321BA6B-DE54-46BE-B86E-A995215A1BDA}" dt="2024-07-22T22:28:16.773" v="604" actId="1076"/>
          <ac:picMkLst>
            <pc:docMk/>
            <pc:sldMk cId="372213153" sldId="324"/>
            <ac:picMk id="8" creationId="{B95ACA8D-4096-CCC1-6E42-D2A99797F025}"/>
          </ac:picMkLst>
        </pc:picChg>
        <pc:picChg chg="add mod">
          <ac:chgData name="Martin Kjellman" userId="b21732dd7eb78fe4" providerId="LiveId" clId="{2321BA6B-DE54-46BE-B86E-A995215A1BDA}" dt="2024-07-22T22:28:25.214" v="605" actId="1076"/>
          <ac:picMkLst>
            <pc:docMk/>
            <pc:sldMk cId="372213153" sldId="324"/>
            <ac:picMk id="11" creationId="{6EDC493B-BF1B-375B-5A09-CF2FB072B923}"/>
          </ac:picMkLst>
        </pc:picChg>
        <pc:picChg chg="del">
          <ac:chgData name="Martin Kjellman" userId="b21732dd7eb78fe4" providerId="LiveId" clId="{2321BA6B-DE54-46BE-B86E-A995215A1BDA}" dt="2024-07-22T22:24:44.714" v="595" actId="478"/>
          <ac:picMkLst>
            <pc:docMk/>
            <pc:sldMk cId="372213153" sldId="324"/>
            <ac:picMk id="21" creationId="{F126B23B-A829-4CF1-29D9-37EE034C887E}"/>
          </ac:picMkLst>
        </pc:picChg>
      </pc:sldChg>
      <pc:sldChg chg="addSp delSp modSp mod">
        <pc:chgData name="Martin Kjellman" userId="b21732dd7eb78fe4" providerId="LiveId" clId="{2321BA6B-DE54-46BE-B86E-A995215A1BDA}" dt="2024-07-22T22:29:43.187" v="611" actId="1076"/>
        <pc:sldMkLst>
          <pc:docMk/>
          <pc:sldMk cId="2941993523" sldId="325"/>
        </pc:sldMkLst>
        <pc:picChg chg="del">
          <ac:chgData name="Martin Kjellman" userId="b21732dd7eb78fe4" providerId="LiveId" clId="{2321BA6B-DE54-46BE-B86E-A995215A1BDA}" dt="2024-07-22T22:28:53.490" v="606" actId="478"/>
          <ac:picMkLst>
            <pc:docMk/>
            <pc:sldMk cId="2941993523" sldId="325"/>
            <ac:picMk id="8" creationId="{B95ACA8D-4096-CCC1-6E42-D2A99797F025}"/>
          </ac:picMkLst>
        </pc:picChg>
        <pc:picChg chg="add mod">
          <ac:chgData name="Martin Kjellman" userId="b21732dd7eb78fe4" providerId="LiveId" clId="{2321BA6B-DE54-46BE-B86E-A995215A1BDA}" dt="2024-07-22T22:29:43.187" v="611" actId="1076"/>
          <ac:picMkLst>
            <pc:docMk/>
            <pc:sldMk cId="2941993523" sldId="325"/>
            <ac:picMk id="10" creationId="{734065F5-1BF1-FE1F-83BD-1673F79F1B52}"/>
          </ac:picMkLst>
        </pc:picChg>
        <pc:picChg chg="del">
          <ac:chgData name="Martin Kjellman" userId="b21732dd7eb78fe4" providerId="LiveId" clId="{2321BA6B-DE54-46BE-B86E-A995215A1BDA}" dt="2024-07-22T22:28:54.568" v="607" actId="478"/>
          <ac:picMkLst>
            <pc:docMk/>
            <pc:sldMk cId="2941993523" sldId="325"/>
            <ac:picMk id="11" creationId="{6EDC493B-BF1B-375B-5A09-CF2FB072B923}"/>
          </ac:picMkLst>
        </pc:picChg>
      </pc:sldChg>
      <pc:sldChg chg="addSp delSp modSp new del mod modClrScheme chgLayout">
        <pc:chgData name="Martin Kjellman" userId="b21732dd7eb78fe4" providerId="LiveId" clId="{2321BA6B-DE54-46BE-B86E-A995215A1BDA}" dt="2024-07-25T08:21:57.376" v="665" actId="47"/>
        <pc:sldMkLst>
          <pc:docMk/>
          <pc:sldMk cId="119547456" sldId="326"/>
        </pc:sldMkLst>
        <pc:spChg chg="del">
          <ac:chgData name="Martin Kjellman" userId="b21732dd7eb78fe4" providerId="LiveId" clId="{2321BA6B-DE54-46BE-B86E-A995215A1BDA}" dt="2024-07-25T08:21:32.256" v="663" actId="700"/>
          <ac:spMkLst>
            <pc:docMk/>
            <pc:sldMk cId="119547456" sldId="326"/>
            <ac:spMk id="2" creationId="{E5B9DBDF-0502-C3F7-D88E-3C29A1FC3ADC}"/>
          </ac:spMkLst>
        </pc:spChg>
        <pc:spChg chg="del">
          <ac:chgData name="Martin Kjellman" userId="b21732dd7eb78fe4" providerId="LiveId" clId="{2321BA6B-DE54-46BE-B86E-A995215A1BDA}" dt="2024-07-25T08:21:32.256" v="663" actId="700"/>
          <ac:spMkLst>
            <pc:docMk/>
            <pc:sldMk cId="119547456" sldId="326"/>
            <ac:spMk id="3" creationId="{13ACFDFF-8CDA-FECA-A339-8B75F6C80CE5}"/>
          </ac:spMkLst>
        </pc:spChg>
        <pc:spChg chg="mod ord">
          <ac:chgData name="Martin Kjellman" userId="b21732dd7eb78fe4" providerId="LiveId" clId="{2321BA6B-DE54-46BE-B86E-A995215A1BDA}" dt="2024-07-25T08:21:40.291" v="664" actId="700"/>
          <ac:spMkLst>
            <pc:docMk/>
            <pc:sldMk cId="119547456" sldId="326"/>
            <ac:spMk id="4" creationId="{9E2A5F25-0C7D-5761-EC02-6E989B9BF195}"/>
          </ac:spMkLst>
        </pc:spChg>
        <pc:spChg chg="mod ord">
          <ac:chgData name="Martin Kjellman" userId="b21732dd7eb78fe4" providerId="LiveId" clId="{2321BA6B-DE54-46BE-B86E-A995215A1BDA}" dt="2024-07-25T08:21:40.291" v="664" actId="700"/>
          <ac:spMkLst>
            <pc:docMk/>
            <pc:sldMk cId="119547456" sldId="326"/>
            <ac:spMk id="5" creationId="{FD8281FA-923B-DD0D-249E-94379B4DFA9D}"/>
          </ac:spMkLst>
        </pc:spChg>
        <pc:spChg chg="mod ord">
          <ac:chgData name="Martin Kjellman" userId="b21732dd7eb78fe4" providerId="LiveId" clId="{2321BA6B-DE54-46BE-B86E-A995215A1BDA}" dt="2024-07-25T08:21:40.291" v="664" actId="700"/>
          <ac:spMkLst>
            <pc:docMk/>
            <pc:sldMk cId="119547456" sldId="326"/>
            <ac:spMk id="6" creationId="{00455357-0A1F-1308-5893-7335BD510675}"/>
          </ac:spMkLst>
        </pc:spChg>
        <pc:spChg chg="add mod">
          <ac:chgData name="Martin Kjellman" userId="b21732dd7eb78fe4" providerId="LiveId" clId="{2321BA6B-DE54-46BE-B86E-A995215A1BDA}" dt="2024-07-25T08:21:28.849" v="662" actId="1076"/>
          <ac:spMkLst>
            <pc:docMk/>
            <pc:sldMk cId="119547456" sldId="326"/>
            <ac:spMk id="8" creationId="{8E5DACBF-B647-7704-357F-3FB4DDE2B727}"/>
          </ac:spMkLst>
        </pc:spChg>
        <pc:spChg chg="add del mod ord">
          <ac:chgData name="Martin Kjellman" userId="b21732dd7eb78fe4" providerId="LiveId" clId="{2321BA6B-DE54-46BE-B86E-A995215A1BDA}" dt="2024-07-25T08:21:40.291" v="664" actId="700"/>
          <ac:spMkLst>
            <pc:docMk/>
            <pc:sldMk cId="119547456" sldId="326"/>
            <ac:spMk id="9" creationId="{E3B1120E-7788-4CE0-DC15-5BB294632672}"/>
          </ac:spMkLst>
        </pc:spChg>
        <pc:spChg chg="add del mod ord">
          <ac:chgData name="Martin Kjellman" userId="b21732dd7eb78fe4" providerId="LiveId" clId="{2321BA6B-DE54-46BE-B86E-A995215A1BDA}" dt="2024-07-25T08:21:40.291" v="664" actId="700"/>
          <ac:spMkLst>
            <pc:docMk/>
            <pc:sldMk cId="119547456" sldId="326"/>
            <ac:spMk id="10" creationId="{17D6C31B-FA74-2494-4787-D85C56BE5D3C}"/>
          </ac:spMkLst>
        </pc:spChg>
        <pc:spChg chg="add mod ord">
          <ac:chgData name="Martin Kjellman" userId="b21732dd7eb78fe4" providerId="LiveId" clId="{2321BA6B-DE54-46BE-B86E-A995215A1BDA}" dt="2024-07-25T08:21:40.291" v="664" actId="700"/>
          <ac:spMkLst>
            <pc:docMk/>
            <pc:sldMk cId="119547456" sldId="326"/>
            <ac:spMk id="11" creationId="{7F73533B-2DA7-56B4-8428-03D8DEBC7FA6}"/>
          </ac:spMkLst>
        </pc:spChg>
        <pc:spChg chg="add mod ord">
          <ac:chgData name="Martin Kjellman" userId="b21732dd7eb78fe4" providerId="LiveId" clId="{2321BA6B-DE54-46BE-B86E-A995215A1BDA}" dt="2024-07-25T08:21:40.291" v="664" actId="700"/>
          <ac:spMkLst>
            <pc:docMk/>
            <pc:sldMk cId="119547456" sldId="326"/>
            <ac:spMk id="12" creationId="{E04C67D6-2C98-268D-4BFD-E2290F4C9693}"/>
          </ac:spMkLst>
        </pc:spChg>
      </pc:sldChg>
      <pc:sldChg chg="addSp modSp add mod">
        <pc:chgData name="Martin Kjellman" userId="b21732dd7eb78fe4" providerId="LiveId" clId="{2321BA6B-DE54-46BE-B86E-A995215A1BDA}" dt="2024-07-25T08:23:00.080" v="671" actId="1076"/>
        <pc:sldMkLst>
          <pc:docMk/>
          <pc:sldMk cId="676787117" sldId="326"/>
        </pc:sldMkLst>
        <pc:spChg chg="mod">
          <ac:chgData name="Martin Kjellman" userId="b21732dd7eb78fe4" providerId="LiveId" clId="{2321BA6B-DE54-46BE-B86E-A995215A1BDA}" dt="2024-07-25T08:22:26.169" v="668" actId="108"/>
          <ac:spMkLst>
            <pc:docMk/>
            <pc:sldMk cId="676787117" sldId="326"/>
            <ac:spMk id="6" creationId="{00000000-0000-0000-0000-000000000000}"/>
          </ac:spMkLst>
        </pc:spChg>
        <pc:picChg chg="add mod">
          <ac:chgData name="Martin Kjellman" userId="b21732dd7eb78fe4" providerId="LiveId" clId="{2321BA6B-DE54-46BE-B86E-A995215A1BDA}" dt="2024-07-25T08:23:00.080" v="671" actId="1076"/>
          <ac:picMkLst>
            <pc:docMk/>
            <pc:sldMk cId="676787117" sldId="326"/>
            <ac:picMk id="8" creationId="{DEF12EA7-F8F5-412A-F793-C29C55A70DE5}"/>
          </ac:picMkLst>
        </pc:picChg>
      </pc:sldChg>
      <pc:sldChg chg="addSp delSp modSp add mod">
        <pc:chgData name="Martin Kjellman" userId="b21732dd7eb78fe4" providerId="LiveId" clId="{2321BA6B-DE54-46BE-B86E-A995215A1BDA}" dt="2024-07-25T08:24:23.593" v="676" actId="1076"/>
        <pc:sldMkLst>
          <pc:docMk/>
          <pc:sldMk cId="1207898445" sldId="327"/>
        </pc:sldMkLst>
        <pc:picChg chg="add mod">
          <ac:chgData name="Martin Kjellman" userId="b21732dd7eb78fe4" providerId="LiveId" clId="{2321BA6B-DE54-46BE-B86E-A995215A1BDA}" dt="2024-07-25T08:24:23.593" v="676" actId="1076"/>
          <ac:picMkLst>
            <pc:docMk/>
            <pc:sldMk cId="1207898445" sldId="327"/>
            <ac:picMk id="8" creationId="{3CCB418B-63C9-15A5-BBDB-7A93D45D6744}"/>
          </ac:picMkLst>
        </pc:picChg>
        <pc:picChg chg="del">
          <ac:chgData name="Martin Kjellman" userId="b21732dd7eb78fe4" providerId="LiveId" clId="{2321BA6B-DE54-46BE-B86E-A995215A1BDA}" dt="2024-07-25T08:23:27.684" v="673" actId="478"/>
          <ac:picMkLst>
            <pc:docMk/>
            <pc:sldMk cId="1207898445" sldId="327"/>
            <ac:picMk id="10" creationId="{734065F5-1BF1-FE1F-83BD-1673F79F1B52}"/>
          </ac:picMkLst>
        </pc:picChg>
      </pc:sldChg>
      <pc:sldChg chg="addSp delSp modSp add mod">
        <pc:chgData name="Martin Kjellman" userId="b21732dd7eb78fe4" providerId="LiveId" clId="{2321BA6B-DE54-46BE-B86E-A995215A1BDA}" dt="2024-07-25T08:25:23.991" v="683" actId="14100"/>
        <pc:sldMkLst>
          <pc:docMk/>
          <pc:sldMk cId="3666116464" sldId="328"/>
        </pc:sldMkLst>
        <pc:picChg chg="del">
          <ac:chgData name="Martin Kjellman" userId="b21732dd7eb78fe4" providerId="LiveId" clId="{2321BA6B-DE54-46BE-B86E-A995215A1BDA}" dt="2024-07-25T08:24:33.143" v="678" actId="478"/>
          <ac:picMkLst>
            <pc:docMk/>
            <pc:sldMk cId="3666116464" sldId="328"/>
            <ac:picMk id="8" creationId="{3CCB418B-63C9-15A5-BBDB-7A93D45D6744}"/>
          </ac:picMkLst>
        </pc:picChg>
        <pc:picChg chg="add mod">
          <ac:chgData name="Martin Kjellman" userId="b21732dd7eb78fe4" providerId="LiveId" clId="{2321BA6B-DE54-46BE-B86E-A995215A1BDA}" dt="2024-07-25T08:25:23.991" v="683" actId="14100"/>
          <ac:picMkLst>
            <pc:docMk/>
            <pc:sldMk cId="3666116464" sldId="328"/>
            <ac:picMk id="10" creationId="{28B47396-8AD8-E01D-299D-2B0A76E59246}"/>
          </ac:picMkLst>
        </pc:picChg>
      </pc:sldChg>
      <pc:sldChg chg="addSp delSp modSp add mod">
        <pc:chgData name="Martin Kjellman" userId="b21732dd7eb78fe4" providerId="LiveId" clId="{2321BA6B-DE54-46BE-B86E-A995215A1BDA}" dt="2024-07-25T08:26:07.205" v="688" actId="1076"/>
        <pc:sldMkLst>
          <pc:docMk/>
          <pc:sldMk cId="2778450472" sldId="329"/>
        </pc:sldMkLst>
        <pc:picChg chg="add mod">
          <ac:chgData name="Martin Kjellman" userId="b21732dd7eb78fe4" providerId="LiveId" clId="{2321BA6B-DE54-46BE-B86E-A995215A1BDA}" dt="2024-07-25T08:26:07.205" v="688" actId="1076"/>
          <ac:picMkLst>
            <pc:docMk/>
            <pc:sldMk cId="2778450472" sldId="329"/>
            <ac:picMk id="8" creationId="{9A07BCE3-ED5E-1488-DE51-59FFDEFAC595}"/>
          </ac:picMkLst>
        </pc:picChg>
        <pc:picChg chg="del">
          <ac:chgData name="Martin Kjellman" userId="b21732dd7eb78fe4" providerId="LiveId" clId="{2321BA6B-DE54-46BE-B86E-A995215A1BDA}" dt="2024-07-25T08:25:34.573" v="685" actId="478"/>
          <ac:picMkLst>
            <pc:docMk/>
            <pc:sldMk cId="2778450472" sldId="329"/>
            <ac:picMk id="10" creationId="{28B47396-8AD8-E01D-299D-2B0A76E59246}"/>
          </ac:picMkLst>
        </pc:picChg>
      </pc:sldChg>
      <pc:sldChg chg="addSp delSp modSp add mod">
        <pc:chgData name="Martin Kjellman" userId="b21732dd7eb78fe4" providerId="LiveId" clId="{2321BA6B-DE54-46BE-B86E-A995215A1BDA}" dt="2024-07-25T08:32:12.007" v="716" actId="1076"/>
        <pc:sldMkLst>
          <pc:docMk/>
          <pc:sldMk cId="1291491742" sldId="330"/>
        </pc:sldMkLst>
        <pc:picChg chg="del">
          <ac:chgData name="Martin Kjellman" userId="b21732dd7eb78fe4" providerId="LiveId" clId="{2321BA6B-DE54-46BE-B86E-A995215A1BDA}" dt="2024-07-25T08:26:13.567" v="690" actId="478"/>
          <ac:picMkLst>
            <pc:docMk/>
            <pc:sldMk cId="1291491742" sldId="330"/>
            <ac:picMk id="8" creationId="{9A07BCE3-ED5E-1488-DE51-59FFDEFAC595}"/>
          </ac:picMkLst>
        </pc:picChg>
        <pc:picChg chg="add del mod">
          <ac:chgData name="Martin Kjellman" userId="b21732dd7eb78fe4" providerId="LiveId" clId="{2321BA6B-DE54-46BE-B86E-A995215A1BDA}" dt="2024-07-25T08:31:40.233" v="712" actId="478"/>
          <ac:picMkLst>
            <pc:docMk/>
            <pc:sldMk cId="1291491742" sldId="330"/>
            <ac:picMk id="10" creationId="{C1C9098F-231C-F7E0-47E4-33397056E773}"/>
          </ac:picMkLst>
        </pc:picChg>
        <pc:picChg chg="add del mod">
          <ac:chgData name="Martin Kjellman" userId="b21732dd7eb78fe4" providerId="LiveId" clId="{2321BA6B-DE54-46BE-B86E-A995215A1BDA}" dt="2024-07-25T08:31:39.545" v="710" actId="478"/>
          <ac:picMkLst>
            <pc:docMk/>
            <pc:sldMk cId="1291491742" sldId="330"/>
            <ac:picMk id="12" creationId="{229867A0-14EB-2142-3FEE-4022CFB09F38}"/>
          </ac:picMkLst>
        </pc:picChg>
        <pc:picChg chg="add mod">
          <ac:chgData name="Martin Kjellman" userId="b21732dd7eb78fe4" providerId="LiveId" clId="{2321BA6B-DE54-46BE-B86E-A995215A1BDA}" dt="2024-07-25T08:32:12.007" v="716" actId="1076"/>
          <ac:picMkLst>
            <pc:docMk/>
            <pc:sldMk cId="1291491742" sldId="330"/>
            <ac:picMk id="16" creationId="{1DBFF7B9-DE9B-1502-8B37-F95AD4A9E651}"/>
          </ac:picMkLst>
        </pc:picChg>
      </pc:sldChg>
      <pc:sldChg chg="delSp modSp add mod">
        <pc:chgData name="Martin Kjellman" userId="b21732dd7eb78fe4" providerId="LiveId" clId="{2321BA6B-DE54-46BE-B86E-A995215A1BDA}" dt="2024-07-25T08:31:35.904" v="709" actId="1076"/>
        <pc:sldMkLst>
          <pc:docMk/>
          <pc:sldMk cId="1543988613" sldId="331"/>
        </pc:sldMkLst>
        <pc:picChg chg="del">
          <ac:chgData name="Martin Kjellman" userId="b21732dd7eb78fe4" providerId="LiveId" clId="{2321BA6B-DE54-46BE-B86E-A995215A1BDA}" dt="2024-07-25T08:31:29.322" v="707" actId="478"/>
          <ac:picMkLst>
            <pc:docMk/>
            <pc:sldMk cId="1543988613" sldId="331"/>
            <ac:picMk id="10" creationId="{C1C9098F-231C-F7E0-47E4-33397056E773}"/>
          </ac:picMkLst>
        </pc:picChg>
        <pc:picChg chg="mod">
          <ac:chgData name="Martin Kjellman" userId="b21732dd7eb78fe4" providerId="LiveId" clId="{2321BA6B-DE54-46BE-B86E-A995215A1BDA}" dt="2024-07-25T08:31:35.904" v="709" actId="1076"/>
          <ac:picMkLst>
            <pc:docMk/>
            <pc:sldMk cId="1543988613" sldId="331"/>
            <ac:picMk id="12" creationId="{229867A0-14EB-2142-3FEE-4022CFB09F38}"/>
          </ac:picMkLst>
        </pc:picChg>
      </pc:sldChg>
      <pc:sldChg chg="addSp delSp modSp add mod">
        <pc:chgData name="Martin Kjellman" userId="b21732dd7eb78fe4" providerId="LiveId" clId="{2321BA6B-DE54-46BE-B86E-A995215A1BDA}" dt="2024-07-25T08:33:20.146" v="725" actId="14100"/>
        <pc:sldMkLst>
          <pc:docMk/>
          <pc:sldMk cId="3056216198" sldId="332"/>
        </pc:sldMkLst>
        <pc:picChg chg="add mod">
          <ac:chgData name="Martin Kjellman" userId="b21732dd7eb78fe4" providerId="LiveId" clId="{2321BA6B-DE54-46BE-B86E-A995215A1BDA}" dt="2024-07-25T08:33:20.146" v="725" actId="14100"/>
          <ac:picMkLst>
            <pc:docMk/>
            <pc:sldMk cId="3056216198" sldId="332"/>
            <ac:picMk id="8" creationId="{4B22DAB2-420E-B0E4-8353-888112807664}"/>
          </ac:picMkLst>
        </pc:picChg>
        <pc:picChg chg="del">
          <ac:chgData name="Martin Kjellman" userId="b21732dd7eb78fe4" providerId="LiveId" clId="{2321BA6B-DE54-46BE-B86E-A995215A1BDA}" dt="2024-07-25T08:32:39.172" v="718" actId="478"/>
          <ac:picMkLst>
            <pc:docMk/>
            <pc:sldMk cId="3056216198" sldId="332"/>
            <ac:picMk id="12" creationId="{229867A0-14EB-2142-3FEE-4022CFB09F38}"/>
          </ac:picMkLst>
        </pc:picChg>
      </pc:sldChg>
      <pc:sldChg chg="addSp delSp modSp add mod">
        <pc:chgData name="Martin Kjellman" userId="b21732dd7eb78fe4" providerId="LiveId" clId="{2321BA6B-DE54-46BE-B86E-A995215A1BDA}" dt="2024-07-25T08:34:34.826" v="730" actId="1076"/>
        <pc:sldMkLst>
          <pc:docMk/>
          <pc:sldMk cId="4285389442" sldId="333"/>
        </pc:sldMkLst>
        <pc:picChg chg="del">
          <ac:chgData name="Martin Kjellman" userId="b21732dd7eb78fe4" providerId="LiveId" clId="{2321BA6B-DE54-46BE-B86E-A995215A1BDA}" dt="2024-07-25T08:34:22.008" v="727" actId="478"/>
          <ac:picMkLst>
            <pc:docMk/>
            <pc:sldMk cId="4285389442" sldId="333"/>
            <ac:picMk id="8" creationId="{4B22DAB2-420E-B0E4-8353-888112807664}"/>
          </ac:picMkLst>
        </pc:picChg>
        <pc:picChg chg="add mod">
          <ac:chgData name="Martin Kjellman" userId="b21732dd7eb78fe4" providerId="LiveId" clId="{2321BA6B-DE54-46BE-B86E-A995215A1BDA}" dt="2024-07-25T08:34:34.826" v="730" actId="1076"/>
          <ac:picMkLst>
            <pc:docMk/>
            <pc:sldMk cId="4285389442" sldId="333"/>
            <ac:picMk id="10" creationId="{BD141713-2766-B092-DCC0-131F572098C3}"/>
          </ac:picMkLst>
        </pc:picChg>
      </pc:sldChg>
      <pc:sldChg chg="addSp delSp modSp add mod">
        <pc:chgData name="Martin Kjellman" userId="b21732dd7eb78fe4" providerId="LiveId" clId="{2321BA6B-DE54-46BE-B86E-A995215A1BDA}" dt="2024-07-25T08:35:35.533" v="735" actId="1076"/>
        <pc:sldMkLst>
          <pc:docMk/>
          <pc:sldMk cId="32628930" sldId="334"/>
        </pc:sldMkLst>
        <pc:picChg chg="add mod">
          <ac:chgData name="Martin Kjellman" userId="b21732dd7eb78fe4" providerId="LiveId" clId="{2321BA6B-DE54-46BE-B86E-A995215A1BDA}" dt="2024-07-25T08:35:35.533" v="735" actId="1076"/>
          <ac:picMkLst>
            <pc:docMk/>
            <pc:sldMk cId="32628930" sldId="334"/>
            <ac:picMk id="8" creationId="{7DF80288-AEC4-B1D7-A9F5-D42E34F925EF}"/>
          </ac:picMkLst>
        </pc:picChg>
        <pc:picChg chg="del">
          <ac:chgData name="Martin Kjellman" userId="b21732dd7eb78fe4" providerId="LiveId" clId="{2321BA6B-DE54-46BE-B86E-A995215A1BDA}" dt="2024-07-25T08:35:10.560" v="732" actId="478"/>
          <ac:picMkLst>
            <pc:docMk/>
            <pc:sldMk cId="32628930" sldId="334"/>
            <ac:picMk id="10" creationId="{BD141713-2766-B092-DCC0-131F572098C3}"/>
          </ac:picMkLst>
        </pc:picChg>
      </pc:sldChg>
      <pc:sldChg chg="addSp delSp modSp add mod ord">
        <pc:chgData name="Martin Kjellman" userId="b21732dd7eb78fe4" providerId="LiveId" clId="{2321BA6B-DE54-46BE-B86E-A995215A1BDA}" dt="2024-08-06T20:44:56.356" v="934"/>
        <pc:sldMkLst>
          <pc:docMk/>
          <pc:sldMk cId="1460551459" sldId="335"/>
        </pc:sldMkLst>
        <pc:spChg chg="add mod">
          <ac:chgData name="Martin Kjellman" userId="b21732dd7eb78fe4" providerId="LiveId" clId="{2321BA6B-DE54-46BE-B86E-A995215A1BDA}" dt="2024-07-25T08:47:15.658" v="832" actId="108"/>
          <ac:spMkLst>
            <pc:docMk/>
            <pc:sldMk cId="1460551459" sldId="335"/>
            <ac:spMk id="12" creationId="{A2C813A8-FE83-9D6C-F252-D247DAA9D4F8}"/>
          </ac:spMkLst>
        </pc:spChg>
        <pc:spChg chg="add mod">
          <ac:chgData name="Martin Kjellman" userId="b21732dd7eb78fe4" providerId="LiveId" clId="{2321BA6B-DE54-46BE-B86E-A995215A1BDA}" dt="2024-07-25T08:47:13.171" v="831" actId="108"/>
          <ac:spMkLst>
            <pc:docMk/>
            <pc:sldMk cId="1460551459" sldId="335"/>
            <ac:spMk id="13" creationId="{29ECAE5F-03E9-764E-A095-4958714F1096}"/>
          </ac:spMkLst>
        </pc:spChg>
        <pc:spChg chg="add mod">
          <ac:chgData name="Martin Kjellman" userId="b21732dd7eb78fe4" providerId="LiveId" clId="{2321BA6B-DE54-46BE-B86E-A995215A1BDA}" dt="2024-07-25T08:47:01.121" v="830" actId="108"/>
          <ac:spMkLst>
            <pc:docMk/>
            <pc:sldMk cId="1460551459" sldId="335"/>
            <ac:spMk id="14" creationId="{0A0A725F-FC1D-C14B-48B2-8C49DEEB0EBF}"/>
          </ac:spMkLst>
        </pc:spChg>
        <pc:spChg chg="add mod">
          <ac:chgData name="Martin Kjellman" userId="b21732dd7eb78fe4" providerId="LiveId" clId="{2321BA6B-DE54-46BE-B86E-A995215A1BDA}" dt="2024-07-25T08:46:58.681" v="829" actId="108"/>
          <ac:spMkLst>
            <pc:docMk/>
            <pc:sldMk cId="1460551459" sldId="335"/>
            <ac:spMk id="15" creationId="{4894C5D8-79B7-D42B-D5C3-BDF100725AE2}"/>
          </ac:spMkLst>
        </pc:spChg>
        <pc:spChg chg="add mod">
          <ac:chgData name="Martin Kjellman" userId="b21732dd7eb78fe4" providerId="LiveId" clId="{2321BA6B-DE54-46BE-B86E-A995215A1BDA}" dt="2024-07-25T08:46:56.462" v="828" actId="108"/>
          <ac:spMkLst>
            <pc:docMk/>
            <pc:sldMk cId="1460551459" sldId="335"/>
            <ac:spMk id="16" creationId="{DF49A2EB-104C-4AAD-54A1-655BA948B3B5}"/>
          </ac:spMkLst>
        </pc:spChg>
        <pc:spChg chg="add mod">
          <ac:chgData name="Martin Kjellman" userId="b21732dd7eb78fe4" providerId="LiveId" clId="{2321BA6B-DE54-46BE-B86E-A995215A1BDA}" dt="2024-07-25T08:46:50.351" v="827" actId="108"/>
          <ac:spMkLst>
            <pc:docMk/>
            <pc:sldMk cId="1460551459" sldId="335"/>
            <ac:spMk id="17" creationId="{3D055530-9CD9-6828-E568-B30576BF398B}"/>
          </ac:spMkLst>
        </pc:spChg>
        <pc:spChg chg="add mod">
          <ac:chgData name="Martin Kjellman" userId="b21732dd7eb78fe4" providerId="LiveId" clId="{2321BA6B-DE54-46BE-B86E-A995215A1BDA}" dt="2024-07-25T08:46:47.725" v="826" actId="108"/>
          <ac:spMkLst>
            <pc:docMk/>
            <pc:sldMk cId="1460551459" sldId="335"/>
            <ac:spMk id="18" creationId="{A163B22C-1AB9-4EA8-D017-C9444041B6D0}"/>
          </ac:spMkLst>
        </pc:spChg>
        <pc:spChg chg="add mod">
          <ac:chgData name="Martin Kjellman" userId="b21732dd7eb78fe4" providerId="LiveId" clId="{2321BA6B-DE54-46BE-B86E-A995215A1BDA}" dt="2024-07-25T08:46:42.644" v="825" actId="108"/>
          <ac:spMkLst>
            <pc:docMk/>
            <pc:sldMk cId="1460551459" sldId="335"/>
            <ac:spMk id="19" creationId="{4A57E34D-DB3C-9551-823B-8966A7A4C821}"/>
          </ac:spMkLst>
        </pc:spChg>
        <pc:picChg chg="del">
          <ac:chgData name="Martin Kjellman" userId="b21732dd7eb78fe4" providerId="LiveId" clId="{2321BA6B-DE54-46BE-B86E-A995215A1BDA}" dt="2024-07-25T08:36:18.864" v="737" actId="478"/>
          <ac:picMkLst>
            <pc:docMk/>
            <pc:sldMk cId="1460551459" sldId="335"/>
            <ac:picMk id="8" creationId="{F71780A1-2673-6795-A9F5-EC7FA4AB5730}"/>
          </ac:picMkLst>
        </pc:picChg>
        <pc:picChg chg="add mod">
          <ac:chgData name="Martin Kjellman" userId="b21732dd7eb78fe4" providerId="LiveId" clId="{2321BA6B-DE54-46BE-B86E-A995215A1BDA}" dt="2024-07-25T08:47:45.609" v="834" actId="1076"/>
          <ac:picMkLst>
            <pc:docMk/>
            <pc:sldMk cId="1460551459" sldId="335"/>
            <ac:picMk id="11" creationId="{8C34C7A6-727E-2136-4064-19ECAAA354AB}"/>
          </ac:picMkLst>
        </pc:picChg>
      </pc:sldChg>
      <pc:sldChg chg="new del">
        <pc:chgData name="Martin Kjellman" userId="b21732dd7eb78fe4" providerId="LiveId" clId="{2321BA6B-DE54-46BE-B86E-A995215A1BDA}" dt="2024-07-25T08:39:02.366" v="742" actId="680"/>
        <pc:sldMkLst>
          <pc:docMk/>
          <pc:sldMk cId="430766132" sldId="336"/>
        </pc:sldMkLst>
      </pc:sldChg>
      <pc:sldChg chg="addSp delSp modSp add mod">
        <pc:chgData name="Martin Kjellman" userId="b21732dd7eb78fe4" providerId="LiveId" clId="{2321BA6B-DE54-46BE-B86E-A995215A1BDA}" dt="2024-07-25T08:39:16.887" v="747" actId="1076"/>
        <pc:sldMkLst>
          <pc:docMk/>
          <pc:sldMk cId="2673674454" sldId="336"/>
        </pc:sldMkLst>
        <pc:picChg chg="add mod">
          <ac:chgData name="Martin Kjellman" userId="b21732dd7eb78fe4" providerId="LiveId" clId="{2321BA6B-DE54-46BE-B86E-A995215A1BDA}" dt="2024-07-25T08:39:16.887" v="747" actId="1076"/>
          <ac:picMkLst>
            <pc:docMk/>
            <pc:sldMk cId="2673674454" sldId="336"/>
            <ac:picMk id="8" creationId="{BA7B1C62-1264-F696-89F3-9B358A02389C}"/>
          </ac:picMkLst>
        </pc:picChg>
        <pc:picChg chg="del">
          <ac:chgData name="Martin Kjellman" userId="b21732dd7eb78fe4" providerId="LiveId" clId="{2321BA6B-DE54-46BE-B86E-A995215A1BDA}" dt="2024-07-25T08:39:07.664" v="744" actId="478"/>
          <ac:picMkLst>
            <pc:docMk/>
            <pc:sldMk cId="2673674454" sldId="336"/>
            <ac:picMk id="11" creationId="{8C34C7A6-727E-2136-4064-19ECAAA354AB}"/>
          </ac:picMkLst>
        </pc:picChg>
      </pc:sldChg>
      <pc:sldChg chg="modSp add mod">
        <pc:chgData name="Martin Kjellman" userId="b21732dd7eb78fe4" providerId="LiveId" clId="{2321BA6B-DE54-46BE-B86E-A995215A1BDA}" dt="2024-07-25T09:02:59.435" v="900" actId="1036"/>
        <pc:sldMkLst>
          <pc:docMk/>
          <pc:sldMk cId="3511541199" sldId="337"/>
        </pc:sldMkLst>
        <pc:spChg chg="mod">
          <ac:chgData name="Martin Kjellman" userId="b21732dd7eb78fe4" providerId="LiveId" clId="{2321BA6B-DE54-46BE-B86E-A995215A1BDA}" dt="2024-07-25T09:02:59.435" v="900" actId="1036"/>
          <ac:spMkLst>
            <pc:docMk/>
            <pc:sldMk cId="3511541199" sldId="337"/>
            <ac:spMk id="10" creationId="{00000000-0000-0000-0000-000000000000}"/>
          </ac:spMkLst>
        </pc:spChg>
        <pc:spChg chg="mod">
          <ac:chgData name="Martin Kjellman" userId="b21732dd7eb78fe4" providerId="LiveId" clId="{2321BA6B-DE54-46BE-B86E-A995215A1BDA}" dt="2024-07-25T09:02:56.700" v="895" actId="1036"/>
          <ac:spMkLst>
            <pc:docMk/>
            <pc:sldMk cId="3511541199" sldId="337"/>
            <ac:spMk id="11" creationId="{00000000-0000-0000-0000-000000000000}"/>
          </ac:spMkLst>
        </pc:spChg>
      </pc:sldChg>
      <pc:sldChg chg="addSp delSp modSp add mod">
        <pc:chgData name="Martin Kjellman" userId="b21732dd7eb78fe4" providerId="LiveId" clId="{2321BA6B-DE54-46BE-B86E-A995215A1BDA}" dt="2024-07-25T08:56:38.613" v="860" actId="404"/>
        <pc:sldMkLst>
          <pc:docMk/>
          <pc:sldMk cId="2089125800" sldId="338"/>
        </pc:sldMkLst>
        <pc:spChg chg="mod">
          <ac:chgData name="Martin Kjellman" userId="b21732dd7eb78fe4" providerId="LiveId" clId="{2321BA6B-DE54-46BE-B86E-A995215A1BDA}" dt="2024-07-25T08:56:38.613" v="860" actId="404"/>
          <ac:spMkLst>
            <pc:docMk/>
            <pc:sldMk cId="2089125800" sldId="338"/>
            <ac:spMk id="6" creationId="{00000000-0000-0000-0000-000000000000}"/>
          </ac:spMkLst>
        </pc:spChg>
        <pc:picChg chg="del">
          <ac:chgData name="Martin Kjellman" userId="b21732dd7eb78fe4" providerId="LiveId" clId="{2321BA6B-DE54-46BE-B86E-A995215A1BDA}" dt="2024-07-25T08:53:54.377" v="843" actId="478"/>
          <ac:picMkLst>
            <pc:docMk/>
            <pc:sldMk cId="2089125800" sldId="338"/>
            <ac:picMk id="8" creationId="{7DF80288-AEC4-B1D7-A9F5-D42E34F925EF}"/>
          </ac:picMkLst>
        </pc:picChg>
        <pc:picChg chg="add mod">
          <ac:chgData name="Martin Kjellman" userId="b21732dd7eb78fe4" providerId="LiveId" clId="{2321BA6B-DE54-46BE-B86E-A995215A1BDA}" dt="2024-07-25T08:56:03.582" v="849" actId="14100"/>
          <ac:picMkLst>
            <pc:docMk/>
            <pc:sldMk cId="2089125800" sldId="338"/>
            <ac:picMk id="10" creationId="{453ABABF-B64B-3BD4-776F-888E12BCAE87}"/>
          </ac:picMkLst>
        </pc:picChg>
      </pc:sldChg>
      <pc:sldChg chg="modSp add mod">
        <pc:chgData name="Martin Kjellman" userId="b21732dd7eb78fe4" providerId="LiveId" clId="{2321BA6B-DE54-46BE-B86E-A995215A1BDA}" dt="2024-07-28T09:05:54.624" v="910"/>
        <pc:sldMkLst>
          <pc:docMk/>
          <pc:sldMk cId="2714023142" sldId="339"/>
        </pc:sldMkLst>
        <pc:spChg chg="mod">
          <ac:chgData name="Martin Kjellman" userId="b21732dd7eb78fe4" providerId="LiveId" clId="{2321BA6B-DE54-46BE-B86E-A995215A1BDA}" dt="2024-07-28T09:05:54.624" v="910"/>
          <ac:spMkLst>
            <pc:docMk/>
            <pc:sldMk cId="2714023142" sldId="339"/>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49688" y="0"/>
            <a:ext cx="2946400" cy="496967"/>
          </a:xfrm>
          <a:prstGeom prst="rect">
            <a:avLst/>
          </a:prstGeom>
        </p:spPr>
        <p:txBody>
          <a:bodyPr vert="horz" lIns="91440" tIns="45720" rIns="91440" bIns="45720" rtlCol="0"/>
          <a:lstStyle>
            <a:lvl1pPr algn="r">
              <a:defRPr sz="1200"/>
            </a:lvl1pPr>
          </a:lstStyle>
          <a:p>
            <a:fld id="{B8BA6116-9FBF-4898-AD4C-2233A868ED43}" type="datetimeFigureOut">
              <a:rPr lang="sv-SE" smtClean="0"/>
              <a:t>2024-10-26</a:t>
            </a:fld>
            <a:endParaRPr lang="sv-SE"/>
          </a:p>
        </p:txBody>
      </p:sp>
      <p:sp>
        <p:nvSpPr>
          <p:cNvPr id="4" name="Platshållare för sidfot 3"/>
          <p:cNvSpPr>
            <a:spLocks noGrp="1"/>
          </p:cNvSpPr>
          <p:nvPr>
            <p:ph type="ftr" sz="quarter" idx="2"/>
          </p:nvPr>
        </p:nvSpPr>
        <p:spPr>
          <a:xfrm>
            <a:off x="0" y="9429671"/>
            <a:ext cx="2946400" cy="496966"/>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49688" y="9429671"/>
            <a:ext cx="2946400" cy="496966"/>
          </a:xfrm>
          <a:prstGeom prst="rect">
            <a:avLst/>
          </a:prstGeom>
        </p:spPr>
        <p:txBody>
          <a:bodyPr vert="horz" lIns="91440" tIns="45720" rIns="91440" bIns="45720" rtlCol="0" anchor="b"/>
          <a:lstStyle>
            <a:lvl1pPr algn="r">
              <a:defRPr sz="1200"/>
            </a:lvl1pPr>
          </a:lstStyle>
          <a:p>
            <a:fld id="{B6CB51F8-E6C5-4E9D-946C-2D11FA56F94E}" type="slidenum">
              <a:rPr lang="sv-SE" smtClean="0"/>
              <a:t>‹#›</a:t>
            </a:fld>
            <a:endParaRPr lang="sv-SE"/>
          </a:p>
        </p:txBody>
      </p:sp>
    </p:spTree>
    <p:extLst>
      <p:ext uri="{BB962C8B-B14F-4D97-AF65-F5344CB8AC3E}">
        <p14:creationId xmlns:p14="http://schemas.microsoft.com/office/powerpoint/2010/main" val="15211621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4" y="0"/>
            <a:ext cx="2945659" cy="496411"/>
          </a:xfrm>
          <a:prstGeom prst="rect">
            <a:avLst/>
          </a:prstGeom>
        </p:spPr>
        <p:txBody>
          <a:bodyPr vert="horz" lIns="91440" tIns="45720" rIns="91440" bIns="45720" rtlCol="0"/>
          <a:lstStyle>
            <a:lvl1pPr algn="r">
              <a:defRPr sz="1200"/>
            </a:lvl1pPr>
          </a:lstStyle>
          <a:p>
            <a:fld id="{956E673D-56C1-47B3-BED1-59170B34A5F6}" type="datetimeFigureOut">
              <a:rPr lang="sv-SE" smtClean="0"/>
              <a:t>2024-10-26</a:t>
            </a:fld>
            <a:endParaRPr lang="sv-SE"/>
          </a:p>
        </p:txBody>
      </p:sp>
      <p:sp>
        <p:nvSpPr>
          <p:cNvPr id="4" name="Platshållare för bildobjekt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1" y="9430091"/>
            <a:ext cx="2945659" cy="496411"/>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4" y="9430091"/>
            <a:ext cx="2945659" cy="496411"/>
          </a:xfrm>
          <a:prstGeom prst="rect">
            <a:avLst/>
          </a:prstGeom>
        </p:spPr>
        <p:txBody>
          <a:bodyPr vert="horz" lIns="91440" tIns="45720" rIns="91440" bIns="45720" rtlCol="0" anchor="b"/>
          <a:lstStyle>
            <a:lvl1pPr algn="r">
              <a:defRPr sz="1200"/>
            </a:lvl1pPr>
          </a:lstStyle>
          <a:p>
            <a:fld id="{05A728B2-C258-4DB7-82BB-8BE06EB58B39}" type="slidenum">
              <a:rPr lang="sv-SE" smtClean="0"/>
              <a:t>‹#›</a:t>
            </a:fld>
            <a:endParaRPr lang="sv-SE"/>
          </a:p>
        </p:txBody>
      </p:sp>
    </p:spTree>
    <p:extLst>
      <p:ext uri="{BB962C8B-B14F-4D97-AF65-F5344CB8AC3E}">
        <p14:creationId xmlns:p14="http://schemas.microsoft.com/office/powerpoint/2010/main" val="154974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05A728B2-C258-4DB7-82BB-8BE06EB58B39}" type="slidenum">
              <a:rPr lang="sv-SE" smtClean="0"/>
              <a:t>1</a:t>
            </a:fld>
            <a:endParaRPr lang="sv-SE"/>
          </a:p>
        </p:txBody>
      </p:sp>
    </p:spTree>
    <p:extLst>
      <p:ext uri="{BB962C8B-B14F-4D97-AF65-F5344CB8AC3E}">
        <p14:creationId xmlns:p14="http://schemas.microsoft.com/office/powerpoint/2010/main" val="62540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sv-SE"/>
              <a:t>Klicka här för att ändra format</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endParaRPr lang="en-US" dirty="0"/>
          </a:p>
        </p:txBody>
      </p:sp>
      <p:sp>
        <p:nvSpPr>
          <p:cNvPr id="4" name="Date Placeholder 3"/>
          <p:cNvSpPr>
            <a:spLocks noGrp="1"/>
          </p:cNvSpPr>
          <p:nvPr>
            <p:ph type="dt" sz="half" idx="10"/>
          </p:nvPr>
        </p:nvSpPr>
        <p:spPr/>
        <p:txBody>
          <a:bodyPr/>
          <a:lstStyle/>
          <a:p>
            <a:fld id="{6EB21EC2-E8BD-4AAB-B3EC-256D8124F7E1}" type="datetime1">
              <a:rPr lang="sv-SE" smtClean="0"/>
              <a:t>2024-10-26</a:t>
            </a:fld>
            <a:endParaRPr lang="sv-SE"/>
          </a:p>
        </p:txBody>
      </p:sp>
      <p:sp>
        <p:nvSpPr>
          <p:cNvPr id="5" name="Footer Placeholder 4"/>
          <p:cNvSpPr>
            <a:spLocks noGrp="1"/>
          </p:cNvSpPr>
          <p:nvPr>
            <p:ph type="ftr" sz="quarter" idx="11"/>
          </p:nvPr>
        </p:nvSpPr>
        <p:spPr/>
        <p:txBody>
          <a:bodyPr/>
          <a:lstStyle/>
          <a:p>
            <a:r>
              <a:rPr lang="sv-SE"/>
              <a:t>Martin Kjellman</a:t>
            </a:r>
          </a:p>
        </p:txBody>
      </p:sp>
      <p:sp>
        <p:nvSpPr>
          <p:cNvPr id="6" name="Slide Number Placeholder 5"/>
          <p:cNvSpPr>
            <a:spLocks noGrp="1"/>
          </p:cNvSpPr>
          <p:nvPr>
            <p:ph type="sldNum" sz="quarter" idx="12"/>
          </p:nvPr>
        </p:nvSpPr>
        <p:spPr/>
        <p:txBody>
          <a:bodyPr/>
          <a:lstStyle/>
          <a:p>
            <a:fld id="{B0EF4EDB-DA05-40D8-89D1-BA3322D0B550}" type="slidenum">
              <a:rPr lang="sv-SE" smtClean="0"/>
              <a:t>‹#›</a:t>
            </a:fld>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BBA45D9D-1D65-416D-B796-D5AA53B3DA01}" type="datetime1">
              <a:rPr lang="sv-SE" smtClean="0"/>
              <a:t>2024-10-26</a:t>
            </a:fld>
            <a:endParaRPr lang="sv-SE"/>
          </a:p>
        </p:txBody>
      </p:sp>
      <p:sp>
        <p:nvSpPr>
          <p:cNvPr id="5" name="Footer Placeholder 4"/>
          <p:cNvSpPr>
            <a:spLocks noGrp="1"/>
          </p:cNvSpPr>
          <p:nvPr>
            <p:ph type="ftr" sz="quarter" idx="11"/>
          </p:nvPr>
        </p:nvSpPr>
        <p:spPr/>
        <p:txBody>
          <a:bodyPr/>
          <a:lstStyle/>
          <a:p>
            <a:r>
              <a:rPr lang="sv-SE"/>
              <a:t>Martin Kjellman</a:t>
            </a:r>
          </a:p>
        </p:txBody>
      </p:sp>
      <p:sp>
        <p:nvSpPr>
          <p:cNvPr id="6" name="Slide Number Placeholder 5"/>
          <p:cNvSpPr>
            <a:spLocks noGrp="1"/>
          </p:cNvSpPr>
          <p:nvPr>
            <p:ph type="sldNum" sz="quarter" idx="12"/>
          </p:nvPr>
        </p:nvSpPr>
        <p:spPr/>
        <p:txBody>
          <a:bodyPr/>
          <a:lstStyle/>
          <a:p>
            <a:fld id="{B0EF4EDB-DA05-40D8-89D1-BA3322D0B550}" type="slidenum">
              <a:rPr lang="sv-SE" smtClean="0"/>
              <a:t>‹#›</a:t>
            </a:fld>
            <a:endParaRPr lang="sv-S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61427A0-30F7-4ACD-BB27-6EA94C8DE8B4}" type="datetime1">
              <a:rPr lang="sv-SE" smtClean="0"/>
              <a:t>2024-10-26</a:t>
            </a:fld>
            <a:endParaRPr lang="sv-SE"/>
          </a:p>
        </p:txBody>
      </p:sp>
      <p:sp>
        <p:nvSpPr>
          <p:cNvPr id="5" name="Footer Placeholder 4"/>
          <p:cNvSpPr>
            <a:spLocks noGrp="1"/>
          </p:cNvSpPr>
          <p:nvPr>
            <p:ph type="ftr" sz="quarter" idx="11"/>
          </p:nvPr>
        </p:nvSpPr>
        <p:spPr/>
        <p:txBody>
          <a:bodyPr/>
          <a:lstStyle/>
          <a:p>
            <a:r>
              <a:rPr lang="sv-SE"/>
              <a:t>Martin Kjellman</a:t>
            </a:r>
          </a:p>
        </p:txBody>
      </p:sp>
      <p:sp>
        <p:nvSpPr>
          <p:cNvPr id="6" name="Slide Number Placeholder 5"/>
          <p:cNvSpPr>
            <a:spLocks noGrp="1"/>
          </p:cNvSpPr>
          <p:nvPr>
            <p:ph type="sldNum" sz="quarter" idx="12"/>
          </p:nvPr>
        </p:nvSpPr>
        <p:spPr/>
        <p:txBody>
          <a:bodyPr/>
          <a:lstStyle/>
          <a:p>
            <a:fld id="{B0EF4EDB-DA05-40D8-89D1-BA3322D0B550}" type="slidenum">
              <a:rPr lang="sv-SE" smtClean="0"/>
              <a:t>‹#›</a:t>
            </a:fld>
            <a:endParaRPr lang="sv-SE"/>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sv-SE"/>
              <a:t>Klicka här för att ändra format</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78AC2237-2FEB-422B-8F4F-3EC9B6A44748}" type="datetime1">
              <a:rPr lang="sv-SE" smtClean="0"/>
              <a:t>2024-10-26</a:t>
            </a:fld>
            <a:endParaRPr lang="sv-SE"/>
          </a:p>
        </p:txBody>
      </p:sp>
      <p:sp>
        <p:nvSpPr>
          <p:cNvPr id="5" name="Footer Placeholder 4"/>
          <p:cNvSpPr>
            <a:spLocks noGrp="1"/>
          </p:cNvSpPr>
          <p:nvPr>
            <p:ph type="ftr" sz="quarter" idx="11"/>
          </p:nvPr>
        </p:nvSpPr>
        <p:spPr/>
        <p:txBody>
          <a:bodyPr/>
          <a:lstStyle/>
          <a:p>
            <a:r>
              <a:rPr lang="sv-SE"/>
              <a:t>Martin Kjellman</a:t>
            </a:r>
          </a:p>
        </p:txBody>
      </p:sp>
      <p:sp>
        <p:nvSpPr>
          <p:cNvPr id="6" name="Slide Number Placeholder 5"/>
          <p:cNvSpPr>
            <a:spLocks noGrp="1"/>
          </p:cNvSpPr>
          <p:nvPr>
            <p:ph type="sldNum" sz="quarter" idx="12"/>
          </p:nvPr>
        </p:nvSpPr>
        <p:spPr/>
        <p:txBody>
          <a:bodyPr/>
          <a:lstStyle/>
          <a:p>
            <a:fld id="{B0EF4EDB-DA05-40D8-89D1-BA3322D0B550}" type="slidenum">
              <a:rPr lang="sv-SE" smtClean="0"/>
              <a:t>‹#›</a:t>
            </a:fld>
            <a:endParaRPr lang="sv-SE"/>
          </a:p>
        </p:txBody>
      </p:sp>
      <p:sp>
        <p:nvSpPr>
          <p:cNvPr id="7" name="Title 6"/>
          <p:cNvSpPr>
            <a:spLocks noGrp="1"/>
          </p:cNvSpPr>
          <p:nvPr>
            <p:ph type="title"/>
          </p:nvPr>
        </p:nvSpPr>
        <p:spPr/>
        <p:txBody>
          <a:bodyPr/>
          <a:lstStyle/>
          <a:p>
            <a:r>
              <a:rPr lang="sv-SE"/>
              <a:t>Klicka här för att ändra format</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sv-SE"/>
              <a:t>Klicka här för att ändra format</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6762BF60-FBB8-486F-A5B9-16DD82DFFA75}" type="datetime1">
              <a:rPr lang="sv-SE" smtClean="0"/>
              <a:t>2024-10-26</a:t>
            </a:fld>
            <a:endParaRPr lang="sv-SE"/>
          </a:p>
        </p:txBody>
      </p:sp>
      <p:sp>
        <p:nvSpPr>
          <p:cNvPr id="5" name="Footer Placeholder 4"/>
          <p:cNvSpPr>
            <a:spLocks noGrp="1"/>
          </p:cNvSpPr>
          <p:nvPr>
            <p:ph type="ftr" sz="quarter" idx="11"/>
          </p:nvPr>
        </p:nvSpPr>
        <p:spPr/>
        <p:txBody>
          <a:bodyPr/>
          <a:lstStyle/>
          <a:p>
            <a:r>
              <a:rPr lang="sv-SE"/>
              <a:t>Martin Kjellman</a:t>
            </a:r>
          </a:p>
        </p:txBody>
      </p:sp>
      <p:sp>
        <p:nvSpPr>
          <p:cNvPr id="6" name="Slide Number Placeholder 5"/>
          <p:cNvSpPr>
            <a:spLocks noGrp="1"/>
          </p:cNvSpPr>
          <p:nvPr>
            <p:ph type="sldNum" sz="quarter" idx="12"/>
          </p:nvPr>
        </p:nvSpPr>
        <p:spPr/>
        <p:txBody>
          <a:bodyPr/>
          <a:lstStyle/>
          <a:p>
            <a:fld id="{B0EF4EDB-DA05-40D8-89D1-BA3322D0B550}" type="slidenum">
              <a:rPr lang="sv-SE" smtClean="0"/>
              <a:t>‹#›</a:t>
            </a:fld>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5" name="Date Placeholder 4"/>
          <p:cNvSpPr>
            <a:spLocks noGrp="1"/>
          </p:cNvSpPr>
          <p:nvPr>
            <p:ph type="dt" sz="half" idx="10"/>
          </p:nvPr>
        </p:nvSpPr>
        <p:spPr/>
        <p:txBody>
          <a:bodyPr/>
          <a:lstStyle/>
          <a:p>
            <a:fld id="{7FEE66A3-B9FA-4F7C-947A-854C7E16EBE2}" type="datetime1">
              <a:rPr lang="sv-SE" smtClean="0"/>
              <a:t>2024-10-26</a:t>
            </a:fld>
            <a:endParaRPr lang="sv-SE"/>
          </a:p>
        </p:txBody>
      </p:sp>
      <p:sp>
        <p:nvSpPr>
          <p:cNvPr id="6" name="Footer Placeholder 5"/>
          <p:cNvSpPr>
            <a:spLocks noGrp="1"/>
          </p:cNvSpPr>
          <p:nvPr>
            <p:ph type="ftr" sz="quarter" idx="11"/>
          </p:nvPr>
        </p:nvSpPr>
        <p:spPr/>
        <p:txBody>
          <a:bodyPr/>
          <a:lstStyle/>
          <a:p>
            <a:r>
              <a:rPr lang="sv-SE"/>
              <a:t>Martin Kjellman</a:t>
            </a:r>
          </a:p>
        </p:txBody>
      </p:sp>
      <p:sp>
        <p:nvSpPr>
          <p:cNvPr id="7" name="Slide Number Placeholder 6"/>
          <p:cNvSpPr>
            <a:spLocks noGrp="1"/>
          </p:cNvSpPr>
          <p:nvPr>
            <p:ph type="sldNum" sz="quarter" idx="12"/>
          </p:nvPr>
        </p:nvSpPr>
        <p:spPr/>
        <p:txBody>
          <a:bodyPr/>
          <a:lstStyle/>
          <a:p>
            <a:fld id="{B0EF4EDB-DA05-40D8-89D1-BA3322D0B550}" type="slidenum">
              <a:rPr lang="sv-SE" smtClean="0"/>
              <a:t>‹#›</a:t>
            </a:fld>
            <a:endParaRPr lang="sv-SE"/>
          </a:p>
        </p:txBody>
      </p:sp>
      <p:sp>
        <p:nvSpPr>
          <p:cNvPr id="9" name="Content Placeholder 8"/>
          <p:cNvSpPr>
            <a:spLocks noGrp="1"/>
          </p:cNvSpPr>
          <p:nvPr>
            <p:ph sz="quarter" idx="13"/>
          </p:nvPr>
        </p:nvSpPr>
        <p:spPr>
          <a:xfrm>
            <a:off x="676655" y="2679192"/>
            <a:ext cx="3822192" cy="34472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a:t>Klicka här för att ändra format</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EA06A4C7-6A2B-4760-B19B-98AA5184D46F}" type="datetime1">
              <a:rPr lang="sv-SE" smtClean="0"/>
              <a:t>2024-10-26</a:t>
            </a:fld>
            <a:endParaRPr lang="sv-SE"/>
          </a:p>
        </p:txBody>
      </p:sp>
      <p:sp>
        <p:nvSpPr>
          <p:cNvPr id="8" name="Footer Placeholder 7"/>
          <p:cNvSpPr>
            <a:spLocks noGrp="1"/>
          </p:cNvSpPr>
          <p:nvPr>
            <p:ph type="ftr" sz="quarter" idx="11"/>
          </p:nvPr>
        </p:nvSpPr>
        <p:spPr/>
        <p:txBody>
          <a:bodyPr/>
          <a:lstStyle/>
          <a:p>
            <a:r>
              <a:rPr lang="sv-SE"/>
              <a:t>Martin Kjellman</a:t>
            </a:r>
          </a:p>
        </p:txBody>
      </p:sp>
      <p:sp>
        <p:nvSpPr>
          <p:cNvPr id="9" name="Slide Number Placeholder 8"/>
          <p:cNvSpPr>
            <a:spLocks noGrp="1"/>
          </p:cNvSpPr>
          <p:nvPr>
            <p:ph type="sldNum" sz="quarter" idx="12"/>
          </p:nvPr>
        </p:nvSpPr>
        <p:spPr/>
        <p:txBody>
          <a:bodyPr/>
          <a:lstStyle/>
          <a:p>
            <a:fld id="{B0EF4EDB-DA05-40D8-89D1-BA3322D0B550}" type="slidenum">
              <a:rPr lang="sv-SE" smtClean="0"/>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3" name="Date Placeholder 2"/>
          <p:cNvSpPr>
            <a:spLocks noGrp="1"/>
          </p:cNvSpPr>
          <p:nvPr>
            <p:ph type="dt" sz="half" idx="10"/>
          </p:nvPr>
        </p:nvSpPr>
        <p:spPr/>
        <p:txBody>
          <a:bodyPr/>
          <a:lstStyle/>
          <a:p>
            <a:fld id="{D3A6A97C-1029-457A-9015-CB8E52651642}" type="datetime1">
              <a:rPr lang="sv-SE" smtClean="0"/>
              <a:t>2024-10-26</a:t>
            </a:fld>
            <a:endParaRPr lang="sv-SE"/>
          </a:p>
        </p:txBody>
      </p:sp>
      <p:sp>
        <p:nvSpPr>
          <p:cNvPr id="4" name="Footer Placeholder 3"/>
          <p:cNvSpPr>
            <a:spLocks noGrp="1"/>
          </p:cNvSpPr>
          <p:nvPr>
            <p:ph type="ftr" sz="quarter" idx="11"/>
          </p:nvPr>
        </p:nvSpPr>
        <p:spPr/>
        <p:txBody>
          <a:bodyPr/>
          <a:lstStyle/>
          <a:p>
            <a:r>
              <a:rPr lang="sv-SE"/>
              <a:t>Martin Kjellman</a:t>
            </a:r>
          </a:p>
        </p:txBody>
      </p:sp>
      <p:sp>
        <p:nvSpPr>
          <p:cNvPr id="5" name="Slide Number Placeholder 4"/>
          <p:cNvSpPr>
            <a:spLocks noGrp="1"/>
          </p:cNvSpPr>
          <p:nvPr>
            <p:ph type="sldNum" sz="quarter" idx="12"/>
          </p:nvPr>
        </p:nvSpPr>
        <p:spPr/>
        <p:txBody>
          <a:bodyPr/>
          <a:lstStyle/>
          <a:p>
            <a:fld id="{B0EF4EDB-DA05-40D8-89D1-BA3322D0B550}" type="slidenum">
              <a:rPr lang="sv-SE" smtClean="0"/>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E27F80F6-9AE4-409B-847A-CF7C338B350D}" type="datetime1">
              <a:rPr lang="sv-SE" smtClean="0"/>
              <a:t>2024-10-26</a:t>
            </a:fld>
            <a:endParaRPr lang="sv-SE"/>
          </a:p>
        </p:txBody>
      </p:sp>
      <p:sp>
        <p:nvSpPr>
          <p:cNvPr id="3" name="Footer Placeholder 2"/>
          <p:cNvSpPr>
            <a:spLocks noGrp="1"/>
          </p:cNvSpPr>
          <p:nvPr>
            <p:ph type="ftr" sz="quarter" idx="11"/>
          </p:nvPr>
        </p:nvSpPr>
        <p:spPr/>
        <p:txBody>
          <a:bodyPr/>
          <a:lstStyle/>
          <a:p>
            <a:r>
              <a:rPr lang="sv-SE"/>
              <a:t>Martin Kjellman</a:t>
            </a:r>
          </a:p>
        </p:txBody>
      </p:sp>
      <p:sp>
        <p:nvSpPr>
          <p:cNvPr id="4" name="Slide Number Placeholder 3"/>
          <p:cNvSpPr>
            <a:spLocks noGrp="1"/>
          </p:cNvSpPr>
          <p:nvPr>
            <p:ph type="sldNum" sz="quarter" idx="12"/>
          </p:nvPr>
        </p:nvSpPr>
        <p:spPr/>
        <p:txBody>
          <a:bodyPr/>
          <a:lstStyle/>
          <a:p>
            <a:fld id="{B0EF4EDB-DA05-40D8-89D1-BA3322D0B550}" type="slidenum">
              <a:rPr lang="sv-SE" smtClean="0"/>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nehåll med bildtext">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CC7925E-9044-498C-960F-17E8FEE1AAF2}" type="datetime1">
              <a:rPr lang="sv-SE" smtClean="0"/>
              <a:t>2024-10-26</a:t>
            </a:fld>
            <a:endParaRPr lang="sv-SE"/>
          </a:p>
        </p:txBody>
      </p:sp>
      <p:sp>
        <p:nvSpPr>
          <p:cNvPr id="6" name="Footer Placeholder 5"/>
          <p:cNvSpPr>
            <a:spLocks noGrp="1"/>
          </p:cNvSpPr>
          <p:nvPr>
            <p:ph type="ftr" sz="quarter" idx="11"/>
          </p:nvPr>
        </p:nvSpPr>
        <p:spPr/>
        <p:txBody>
          <a:bodyPr/>
          <a:lstStyle/>
          <a:p>
            <a:r>
              <a:rPr lang="sv-SE"/>
              <a:t>Martin Kjellman</a:t>
            </a:r>
          </a:p>
        </p:txBody>
      </p:sp>
      <p:sp>
        <p:nvSpPr>
          <p:cNvPr id="7" name="Slide Number Placeholder 6"/>
          <p:cNvSpPr>
            <a:spLocks noGrp="1"/>
          </p:cNvSpPr>
          <p:nvPr>
            <p:ph type="sldNum" sz="quarter" idx="12"/>
          </p:nvPr>
        </p:nvSpPr>
        <p:spPr/>
        <p:txBody>
          <a:bodyPr/>
          <a:lstStyle/>
          <a:p>
            <a:fld id="{B0EF4EDB-DA05-40D8-89D1-BA3322D0B550}" type="slidenum">
              <a:rPr lang="sv-SE" smtClean="0"/>
              <a:t>‹#›</a:t>
            </a:fld>
            <a:endParaRPr lang="sv-SE"/>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sv-SE"/>
              <a:t>Klicka här för att ändra format</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sv-SE"/>
              <a:t>Klicka här för att ändra format</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AA46C403-7B4F-4EC2-A686-036890A22D23}" type="datetime1">
              <a:rPr lang="sv-SE" smtClean="0"/>
              <a:t>2024-10-26</a:t>
            </a:fld>
            <a:endParaRPr lang="sv-SE"/>
          </a:p>
        </p:txBody>
      </p:sp>
      <p:sp>
        <p:nvSpPr>
          <p:cNvPr id="6" name="Footer Placeholder 5"/>
          <p:cNvSpPr>
            <a:spLocks noGrp="1"/>
          </p:cNvSpPr>
          <p:nvPr>
            <p:ph type="ftr" sz="quarter" idx="11"/>
          </p:nvPr>
        </p:nvSpPr>
        <p:spPr/>
        <p:txBody>
          <a:bodyPr/>
          <a:lstStyle/>
          <a:p>
            <a:r>
              <a:rPr lang="sv-SE"/>
              <a:t>Martin Kjellman</a:t>
            </a:r>
          </a:p>
        </p:txBody>
      </p:sp>
      <p:sp>
        <p:nvSpPr>
          <p:cNvPr id="7" name="Slide Number Placeholder 6"/>
          <p:cNvSpPr>
            <a:spLocks noGrp="1"/>
          </p:cNvSpPr>
          <p:nvPr>
            <p:ph type="sldNum" sz="quarter" idx="12"/>
          </p:nvPr>
        </p:nvSpPr>
        <p:spPr/>
        <p:txBody>
          <a:bodyPr/>
          <a:lstStyle/>
          <a:p>
            <a:fld id="{B0EF4EDB-DA05-40D8-89D1-BA3322D0B550}" type="slidenum">
              <a:rPr lang="sv-SE" smtClean="0"/>
              <a:t>‹#›</a:t>
            </a:fld>
            <a:endParaRPr lang="sv-SE"/>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sv-SE"/>
              <a:t>Klicka här för att ändra format</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295C67B8-6E77-4CEF-8346-A51C6D1489FD}" type="datetime1">
              <a:rPr lang="sv-SE" smtClean="0"/>
              <a:t>2024-10-26</a:t>
            </a:fld>
            <a:endParaRPr lang="sv-SE"/>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r>
              <a:rPr lang="sv-SE"/>
              <a:t>Martin Kjellman</a:t>
            </a: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0EF4EDB-DA05-40D8-89D1-BA3322D0B550}" type="slidenum">
              <a:rPr lang="sv-SE" smtClean="0"/>
              <a:t>‹#›</a:t>
            </a:fld>
            <a:endParaRPr lang="sv-SE"/>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skaneboll.se/4932a9/globalassets/distrikt/skane/dokument/domare/barndomaremanual-2024.pdf" TargetMode="Externa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aktiva.svenskfotboll.se/48f9be/globalassets/svff/dokumentdokumentblock/nationella-spelformer/3mot3-20.pdf"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aktiva.svenskfotboll.se/48f9c5/globalassets/svff/dokumentdokumentblock/nationella-spelformer/5mot5-20.pdf"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svenskfotboll.se/48f9cb/globalassets/svff/dokumentdokumentblock/nationella-spelformer/7mot7-20.pdf"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skaneboll.se/4932aa/globalassets/distrikt/skane/dokument/domare/domarmanual-9---9-2024.pdf"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aktiva.svenskfotboll.se/48f9ab/globalassets/svff/dokumentdokumentblock/nationella-spelformer/9mot9-20.pdf" TargetMode="Externa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d.docs.live.net/b21732dd7eb78fe4/Dokument/Domare%20GYA%20CUP%202024/Domare_GYA_CUP_2024_240806.xlsx"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692696"/>
            <a:ext cx="7772400" cy="1780108"/>
          </a:xfrm>
        </p:spPr>
        <p:txBody>
          <a:bodyPr>
            <a:normAutofit fontScale="90000"/>
          </a:bodyPr>
          <a:lstStyle/>
          <a:p>
            <a:r>
              <a:rPr lang="sv-SE" b="1" dirty="0">
                <a:effectLst>
                  <a:outerShdw blurRad="38100" dist="38100" dir="2700000" algn="tl">
                    <a:srgbClr val="000000">
                      <a:alpha val="43137"/>
                    </a:srgbClr>
                  </a:outerShdw>
                </a:effectLst>
              </a:rPr>
              <a:t>Välkomna till</a:t>
            </a:r>
            <a:br>
              <a:rPr lang="sv-SE" b="1" dirty="0">
                <a:effectLst>
                  <a:outerShdw blurRad="38100" dist="38100" dir="2700000" algn="tl">
                    <a:srgbClr val="000000">
                      <a:alpha val="43137"/>
                    </a:srgbClr>
                  </a:outerShdw>
                </a:effectLst>
              </a:rPr>
            </a:br>
            <a:r>
              <a:rPr lang="sv-SE" b="1" dirty="0">
                <a:effectLst>
                  <a:outerShdw blurRad="38100" dist="38100" dir="2700000" algn="tl">
                    <a:srgbClr val="000000">
                      <a:alpha val="43137"/>
                    </a:srgbClr>
                  </a:outerShdw>
                </a:effectLst>
              </a:rPr>
              <a:t>Domarutbildning</a:t>
            </a:r>
            <a:br>
              <a:rPr lang="sv-SE" b="1" dirty="0">
                <a:effectLst>
                  <a:outerShdw blurRad="38100" dist="38100" dir="2700000" algn="tl">
                    <a:srgbClr val="000000">
                      <a:alpha val="43137"/>
                    </a:srgbClr>
                  </a:outerShdw>
                </a:effectLst>
              </a:rPr>
            </a:br>
            <a:r>
              <a:rPr lang="sv-SE" b="1" dirty="0">
                <a:effectLst>
                  <a:outerShdw blurRad="38100" dist="38100" dir="2700000" algn="tl">
                    <a:srgbClr val="000000">
                      <a:alpha val="43137"/>
                    </a:srgbClr>
                  </a:outerShdw>
                </a:effectLst>
              </a:rPr>
              <a:t>7 augusti 2024</a:t>
            </a:r>
          </a:p>
        </p:txBody>
      </p:sp>
      <p:pic>
        <p:nvPicPr>
          <p:cNvPr id="4" name="Bildobjekt 3">
            <a:extLst>
              <a:ext uri="{FF2B5EF4-FFF2-40B4-BE49-F238E27FC236}">
                <a16:creationId xmlns:a16="http://schemas.microsoft.com/office/drawing/2014/main" id="{30F86020-D98F-83B4-8A88-E597B498C7DE}"/>
              </a:ext>
            </a:extLst>
          </p:cNvPr>
          <p:cNvPicPr>
            <a:picLocks noChangeAspect="1"/>
          </p:cNvPicPr>
          <p:nvPr/>
        </p:nvPicPr>
        <p:blipFill>
          <a:blip r:embed="rId3"/>
          <a:stretch>
            <a:fillRect/>
          </a:stretch>
        </p:blipFill>
        <p:spPr>
          <a:xfrm>
            <a:off x="3419872" y="2498591"/>
            <a:ext cx="2458449" cy="3759333"/>
          </a:xfrm>
          <a:prstGeom prst="rect">
            <a:avLst/>
          </a:prstGeom>
        </p:spPr>
      </p:pic>
      <p:sp>
        <p:nvSpPr>
          <p:cNvPr id="3" name="Underrubrik 2"/>
          <p:cNvSpPr>
            <a:spLocks noGrp="1"/>
          </p:cNvSpPr>
          <p:nvPr>
            <p:ph type="subTitle" idx="1"/>
          </p:nvPr>
        </p:nvSpPr>
        <p:spPr/>
        <p:txBody>
          <a:bodyPr/>
          <a:lstStyle/>
          <a:p>
            <a:endParaRPr lang="sv-SE" dirty="0"/>
          </a:p>
        </p:txBody>
      </p:sp>
      <p:sp>
        <p:nvSpPr>
          <p:cNvPr id="5" name="Platshållare för datum 4"/>
          <p:cNvSpPr>
            <a:spLocks noGrp="1"/>
          </p:cNvSpPr>
          <p:nvPr>
            <p:ph type="dt" sz="half" idx="10"/>
          </p:nvPr>
        </p:nvSpPr>
        <p:spPr/>
        <p:txBody>
          <a:bodyPr/>
          <a:lstStyle/>
          <a:p>
            <a:fld id="{988A94A3-3164-4B3A-8858-150A85366C36}" type="datetime1">
              <a:rPr lang="sv-SE" smtClean="0"/>
              <a:t>2024-10-26</a:t>
            </a:fld>
            <a:endParaRPr lang="sv-SE"/>
          </a:p>
        </p:txBody>
      </p:sp>
      <p:sp>
        <p:nvSpPr>
          <p:cNvPr id="6" name="Platshållare för sidfot 5"/>
          <p:cNvSpPr>
            <a:spLocks noGrp="1"/>
          </p:cNvSpPr>
          <p:nvPr>
            <p:ph type="ftr" sz="quarter" idx="11"/>
          </p:nvPr>
        </p:nvSpPr>
        <p:spPr/>
        <p:txBody>
          <a:bodyPr/>
          <a:lstStyle/>
          <a:p>
            <a:r>
              <a:rPr lang="sv-SE" dirty="0"/>
              <a:t>Martin Kjellman</a:t>
            </a:r>
          </a:p>
        </p:txBody>
      </p:sp>
      <p:sp>
        <p:nvSpPr>
          <p:cNvPr id="7" name="Platshållare för bildnummer 6"/>
          <p:cNvSpPr>
            <a:spLocks noGrp="1"/>
          </p:cNvSpPr>
          <p:nvPr>
            <p:ph type="sldNum" sz="quarter" idx="12"/>
          </p:nvPr>
        </p:nvSpPr>
        <p:spPr/>
        <p:txBody>
          <a:bodyPr/>
          <a:lstStyle/>
          <a:p>
            <a:fld id="{B0EF4EDB-DA05-40D8-89D1-BA3322D0B550}" type="slidenum">
              <a:rPr lang="sv-SE" smtClean="0"/>
              <a:t>1</a:t>
            </a:fld>
            <a:endParaRPr lang="sv-SE"/>
          </a:p>
        </p:txBody>
      </p:sp>
      <p:pic>
        <p:nvPicPr>
          <p:cNvPr id="19" name="Bildobjekt 18" descr="En bild som visar text&#10;&#10;Automatiskt genererad beskrivning"/>
          <p:cNvPicPr/>
          <p:nvPr/>
        </p:nvPicPr>
        <p:blipFill>
          <a:blip r:embed="rId4"/>
          <a:stretch>
            <a:fillRect/>
          </a:stretch>
        </p:blipFill>
        <p:spPr>
          <a:xfrm>
            <a:off x="395536" y="674346"/>
            <a:ext cx="1406649" cy="889676"/>
          </a:xfrm>
          <a:prstGeom prst="rect">
            <a:avLst/>
          </a:prstGeom>
        </p:spPr>
      </p:pic>
      <p:pic>
        <p:nvPicPr>
          <p:cNvPr id="21" name="Bildobjekt 20" descr="En bild som visar text&#10;&#10;Automatiskt genererad beskrivning"/>
          <p:cNvPicPr/>
          <p:nvPr/>
        </p:nvPicPr>
        <p:blipFill>
          <a:blip r:embed="rId4"/>
          <a:stretch>
            <a:fillRect/>
          </a:stretch>
        </p:blipFill>
        <p:spPr>
          <a:xfrm>
            <a:off x="7331676" y="666909"/>
            <a:ext cx="1406649" cy="889676"/>
          </a:xfrm>
          <a:prstGeom prst="rect">
            <a:avLst/>
          </a:prstGeom>
        </p:spPr>
      </p:pic>
    </p:spTree>
    <p:extLst>
      <p:ext uri="{BB962C8B-B14F-4D97-AF65-F5344CB8AC3E}">
        <p14:creationId xmlns:p14="http://schemas.microsoft.com/office/powerpoint/2010/main" val="1763016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687591-6EB0-4134-8834-50C2D9C1DFBF}" type="datetime1">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2024-10-26</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73E87"/>
                </a:solidFill>
                <a:effectLst/>
                <a:uLnTx/>
                <a:uFillTx/>
                <a:latin typeface="Candara"/>
                <a:ea typeface="+mn-ea"/>
                <a:cs typeface="+mn-cs"/>
              </a:rPr>
              <a:t>Martin Kjellman</a:t>
            </a: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EF4EDB-DA05-40D8-89D1-BA3322D0B550}" type="slidenum">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sp>
        <p:nvSpPr>
          <p:cNvPr id="6" name="Rubrik 5"/>
          <p:cNvSpPr>
            <a:spLocks noGrp="1"/>
          </p:cNvSpPr>
          <p:nvPr>
            <p:ph type="title"/>
          </p:nvPr>
        </p:nvSpPr>
        <p:spPr>
          <a:xfrm>
            <a:off x="457200" y="592096"/>
            <a:ext cx="8229600" cy="1252728"/>
          </a:xfrm>
        </p:spPr>
        <p:txBody>
          <a:bodyPr>
            <a:normAutofit fontScale="90000"/>
          </a:bodyPr>
          <a:lstStyle/>
          <a:p>
            <a:br>
              <a:rPr lang="sv-SE" sz="24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BARNDOMARE</a:t>
            </a:r>
            <a:br>
              <a:rPr lang="sv-SE" sz="2400" b="1" dirty="0">
                <a:effectLst>
                  <a:outerShdw blurRad="38100" dist="38100" dir="2700000" algn="tl">
                    <a:srgbClr val="000000">
                      <a:alpha val="43137"/>
                    </a:srgbClr>
                  </a:outerShdw>
                </a:effectLst>
              </a:rPr>
            </a:br>
            <a:br>
              <a:rPr lang="sv-SE" sz="2400" dirty="0"/>
            </a:br>
            <a:br>
              <a:rPr lang="sv-SE" sz="1600" i="1" dirty="0"/>
            </a:br>
            <a:endParaRPr lang="sv-SE" sz="1600" i="1" dirty="0"/>
          </a:p>
        </p:txBody>
      </p:sp>
      <p:pic>
        <p:nvPicPr>
          <p:cNvPr id="9" name="Bildobjekt 8"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95698590-0829-900F-2856-94CB027BA74C}"/>
              </a:ext>
            </a:extLst>
          </p:cNvPr>
          <p:cNvPicPr/>
          <p:nvPr/>
        </p:nvPicPr>
        <p:blipFill>
          <a:blip r:embed="rId2"/>
          <a:stretch>
            <a:fillRect/>
          </a:stretch>
        </p:blipFill>
        <p:spPr>
          <a:xfrm>
            <a:off x="7884367" y="332656"/>
            <a:ext cx="936104" cy="464304"/>
          </a:xfrm>
          <a:prstGeom prst="rect">
            <a:avLst/>
          </a:prstGeom>
        </p:spPr>
      </p:pic>
      <p:sp>
        <p:nvSpPr>
          <p:cNvPr id="10" name="Platshållare för innehåll 9">
            <a:extLst>
              <a:ext uri="{FF2B5EF4-FFF2-40B4-BE49-F238E27FC236}">
                <a16:creationId xmlns:a16="http://schemas.microsoft.com/office/drawing/2014/main" id="{13A98184-6362-8975-EBBD-F903FA2B25F4}"/>
              </a:ext>
            </a:extLst>
          </p:cNvPr>
          <p:cNvSpPr>
            <a:spLocks noGrp="1"/>
          </p:cNvSpPr>
          <p:nvPr>
            <p:ph idx="1"/>
          </p:nvPr>
        </p:nvSpPr>
        <p:spPr/>
        <p:txBody>
          <a:bodyPr/>
          <a:lstStyle/>
          <a:p>
            <a:endParaRPr lang="sv-SE"/>
          </a:p>
        </p:txBody>
      </p:sp>
      <p:pic>
        <p:nvPicPr>
          <p:cNvPr id="12" name="Bildobjekt 11">
            <a:extLst>
              <a:ext uri="{FF2B5EF4-FFF2-40B4-BE49-F238E27FC236}">
                <a16:creationId xmlns:a16="http://schemas.microsoft.com/office/drawing/2014/main" id="{8D0F8395-AFE1-240A-BA85-DA35DD53196B}"/>
              </a:ext>
            </a:extLst>
          </p:cNvPr>
          <p:cNvPicPr>
            <a:picLocks noChangeAspect="1"/>
          </p:cNvPicPr>
          <p:nvPr/>
        </p:nvPicPr>
        <p:blipFill>
          <a:blip r:embed="rId3"/>
          <a:stretch>
            <a:fillRect/>
          </a:stretch>
        </p:blipFill>
        <p:spPr>
          <a:xfrm>
            <a:off x="1043608" y="1828336"/>
            <a:ext cx="7524328" cy="4413820"/>
          </a:xfrm>
          <a:prstGeom prst="rect">
            <a:avLst/>
          </a:prstGeom>
        </p:spPr>
      </p:pic>
    </p:spTree>
    <p:extLst>
      <p:ext uri="{BB962C8B-B14F-4D97-AF65-F5344CB8AC3E}">
        <p14:creationId xmlns:p14="http://schemas.microsoft.com/office/powerpoint/2010/main" val="1339796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687591-6EB0-4134-8834-50C2D9C1DFBF}" type="datetime1">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2024-10-26</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73E87"/>
                </a:solidFill>
                <a:effectLst/>
                <a:uLnTx/>
                <a:uFillTx/>
                <a:latin typeface="Candara"/>
                <a:ea typeface="+mn-ea"/>
                <a:cs typeface="+mn-cs"/>
              </a:rPr>
              <a:t>Martin Kjellman</a:t>
            </a: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EF4EDB-DA05-40D8-89D1-BA3322D0B550}" type="slidenum">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sp>
        <p:nvSpPr>
          <p:cNvPr id="6" name="Rubrik 5"/>
          <p:cNvSpPr>
            <a:spLocks noGrp="1"/>
          </p:cNvSpPr>
          <p:nvPr>
            <p:ph type="title"/>
          </p:nvPr>
        </p:nvSpPr>
        <p:spPr>
          <a:xfrm>
            <a:off x="457200" y="592096"/>
            <a:ext cx="8229600" cy="1252728"/>
          </a:xfrm>
        </p:spPr>
        <p:txBody>
          <a:bodyPr>
            <a:normAutofit fontScale="90000"/>
          </a:bodyPr>
          <a:lstStyle/>
          <a:p>
            <a:br>
              <a:rPr lang="sv-SE" sz="2400" b="1" dirty="0">
                <a:effectLst>
                  <a:outerShdw blurRad="38100" dist="38100" dir="2700000" algn="tl">
                    <a:srgbClr val="000000">
                      <a:alpha val="43137"/>
                    </a:srgbClr>
                  </a:outerShdw>
                </a:effectLst>
              </a:rPr>
            </a:br>
            <a:r>
              <a:rPr lang="sv-SE" sz="2400" b="1" dirty="0">
                <a:effectLst>
                  <a:outerShdw blurRad="38100" dist="38100" dir="2700000" algn="tl">
                    <a:srgbClr val="000000">
                      <a:alpha val="43137"/>
                    </a:srgbClr>
                  </a:outerShdw>
                </a:effectLst>
              </a:rPr>
              <a:t>UTBILDNING AV BARN OCH UNGDOMSDOMARE 2024</a:t>
            </a:r>
            <a:br>
              <a:rPr lang="sv-SE" sz="2400" b="1" dirty="0">
                <a:effectLst>
                  <a:outerShdw blurRad="38100" dist="38100" dir="2700000" algn="tl">
                    <a:srgbClr val="000000">
                      <a:alpha val="43137"/>
                    </a:srgbClr>
                  </a:outerShdw>
                </a:effectLst>
              </a:rPr>
            </a:br>
            <a:br>
              <a:rPr lang="sv-SE" sz="2400" dirty="0"/>
            </a:br>
            <a:br>
              <a:rPr lang="sv-SE" sz="1600" i="1" dirty="0"/>
            </a:br>
            <a:endParaRPr lang="sv-SE" sz="1600" i="1" dirty="0"/>
          </a:p>
        </p:txBody>
      </p:sp>
      <p:pic>
        <p:nvPicPr>
          <p:cNvPr id="9" name="Bildobjekt 8"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95698590-0829-900F-2856-94CB027BA74C}"/>
              </a:ext>
            </a:extLst>
          </p:cNvPr>
          <p:cNvPicPr/>
          <p:nvPr/>
        </p:nvPicPr>
        <p:blipFill>
          <a:blip r:embed="rId2"/>
          <a:stretch>
            <a:fillRect/>
          </a:stretch>
        </p:blipFill>
        <p:spPr>
          <a:xfrm>
            <a:off x="7884367" y="332656"/>
            <a:ext cx="936104" cy="464304"/>
          </a:xfrm>
          <a:prstGeom prst="rect">
            <a:avLst/>
          </a:prstGeom>
        </p:spPr>
      </p:pic>
      <p:sp>
        <p:nvSpPr>
          <p:cNvPr id="10" name="Platshållare för innehåll 9">
            <a:extLst>
              <a:ext uri="{FF2B5EF4-FFF2-40B4-BE49-F238E27FC236}">
                <a16:creationId xmlns:a16="http://schemas.microsoft.com/office/drawing/2014/main" id="{13A98184-6362-8975-EBBD-F903FA2B25F4}"/>
              </a:ext>
            </a:extLst>
          </p:cNvPr>
          <p:cNvSpPr>
            <a:spLocks noGrp="1"/>
          </p:cNvSpPr>
          <p:nvPr>
            <p:ph idx="1"/>
          </p:nvPr>
        </p:nvSpPr>
        <p:spPr/>
        <p:txBody>
          <a:bodyPr/>
          <a:lstStyle/>
          <a:p>
            <a:endParaRPr lang="sv-SE"/>
          </a:p>
        </p:txBody>
      </p:sp>
      <p:pic>
        <p:nvPicPr>
          <p:cNvPr id="8" name="Bildobjekt 7">
            <a:extLst>
              <a:ext uri="{FF2B5EF4-FFF2-40B4-BE49-F238E27FC236}">
                <a16:creationId xmlns:a16="http://schemas.microsoft.com/office/drawing/2014/main" id="{BA7B1C62-1264-F696-89F3-9B358A02389C}"/>
              </a:ext>
            </a:extLst>
          </p:cNvPr>
          <p:cNvPicPr>
            <a:picLocks noChangeAspect="1"/>
          </p:cNvPicPr>
          <p:nvPr/>
        </p:nvPicPr>
        <p:blipFill>
          <a:blip r:embed="rId3"/>
          <a:stretch>
            <a:fillRect/>
          </a:stretch>
        </p:blipFill>
        <p:spPr>
          <a:xfrm>
            <a:off x="539552" y="2404316"/>
            <a:ext cx="8229601" cy="3286354"/>
          </a:xfrm>
          <a:prstGeom prst="rect">
            <a:avLst/>
          </a:prstGeom>
        </p:spPr>
      </p:pic>
    </p:spTree>
    <p:extLst>
      <p:ext uri="{BB962C8B-B14F-4D97-AF65-F5344CB8AC3E}">
        <p14:creationId xmlns:p14="http://schemas.microsoft.com/office/powerpoint/2010/main" val="2673674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457200" y="520088"/>
            <a:ext cx="8229600" cy="1252728"/>
          </a:xfrm>
        </p:spPr>
        <p:txBody>
          <a:bodyPr>
            <a:normAutofit fontScale="90000"/>
          </a:bodyPr>
          <a:lstStyle/>
          <a:p>
            <a:br>
              <a:rPr lang="sv-SE" sz="3600" b="1" dirty="0">
                <a:effectLst>
                  <a:outerShdw blurRad="38100" dist="38100" dir="2700000" algn="tl">
                    <a:srgbClr val="000000">
                      <a:alpha val="43137"/>
                    </a:srgbClr>
                  </a:outerShdw>
                </a:effectLst>
              </a:rPr>
            </a:br>
            <a:br>
              <a:rPr lang="sv-SE" sz="3600" b="1" dirty="0">
                <a:effectLst>
                  <a:outerShdw blurRad="38100" dist="38100" dir="2700000" algn="tl">
                    <a:srgbClr val="000000">
                      <a:alpha val="43137"/>
                    </a:srgbClr>
                  </a:outerShdw>
                </a:effectLst>
              </a:rPr>
            </a:br>
            <a:br>
              <a:rPr lang="sv-SE" sz="36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hlinkClick r:id="rId2"/>
              </a:rPr>
              <a:t>BARNDOMARE</a:t>
            </a:r>
            <a:br>
              <a:rPr lang="sv-SE" sz="3600" b="1" dirty="0">
                <a:effectLst>
                  <a:outerShdw blurRad="38100" dist="38100" dir="2700000" algn="tl">
                    <a:srgbClr val="000000">
                      <a:alpha val="43137"/>
                    </a:srgbClr>
                  </a:outerShdw>
                </a:effectLst>
              </a:rPr>
            </a:br>
            <a:br>
              <a:rPr lang="sv-SE" dirty="0"/>
            </a:br>
            <a:br>
              <a:rPr lang="sv-SE" dirty="0"/>
            </a:br>
            <a:endParaRPr lang="sv-SE" dirty="0"/>
          </a:p>
        </p:txBody>
      </p:sp>
      <p:sp>
        <p:nvSpPr>
          <p:cNvPr id="3" name="Platshållare för datum 2"/>
          <p:cNvSpPr>
            <a:spLocks noGrp="1"/>
          </p:cNvSpPr>
          <p:nvPr>
            <p:ph type="dt" sz="half" idx="10"/>
          </p:nvPr>
        </p:nvSpPr>
        <p:spPr/>
        <p:txBody>
          <a:bodyPr/>
          <a:lstStyle/>
          <a:p>
            <a:fld id="{77D199CA-6186-4D07-88E2-4FD327355945}" type="datetime1">
              <a:rPr lang="sv-SE" smtClean="0"/>
              <a:t>2024-10-26</a:t>
            </a:fld>
            <a:endParaRPr lang="sv-SE"/>
          </a:p>
        </p:txBody>
      </p:sp>
      <p:sp>
        <p:nvSpPr>
          <p:cNvPr id="4" name="Platshållare för sidfot 3"/>
          <p:cNvSpPr>
            <a:spLocks noGrp="1"/>
          </p:cNvSpPr>
          <p:nvPr>
            <p:ph type="ftr" sz="quarter" idx="11"/>
          </p:nvPr>
        </p:nvSpPr>
        <p:spPr/>
        <p:txBody>
          <a:bodyPr/>
          <a:lstStyle/>
          <a:p>
            <a:r>
              <a:rPr lang="sv-SE"/>
              <a:t>Martin Kjellman</a:t>
            </a:r>
          </a:p>
        </p:txBody>
      </p:sp>
      <p:sp>
        <p:nvSpPr>
          <p:cNvPr id="5" name="Platshållare för bildnummer 4"/>
          <p:cNvSpPr>
            <a:spLocks noGrp="1"/>
          </p:cNvSpPr>
          <p:nvPr>
            <p:ph type="sldNum" sz="quarter" idx="12"/>
          </p:nvPr>
        </p:nvSpPr>
        <p:spPr/>
        <p:txBody>
          <a:bodyPr/>
          <a:lstStyle/>
          <a:p>
            <a:fld id="{B0EF4EDB-DA05-40D8-89D1-BA3322D0B550}" type="slidenum">
              <a:rPr lang="sv-SE" smtClean="0"/>
              <a:t>12</a:t>
            </a:fld>
            <a:endParaRPr lang="sv-SE"/>
          </a:p>
        </p:txBody>
      </p:sp>
      <p:pic>
        <p:nvPicPr>
          <p:cNvPr id="11" name="Bildobjekt 10" descr="En bild som visar text&#10;&#10;Automatiskt genererad beskrivning"/>
          <p:cNvPicPr/>
          <p:nvPr/>
        </p:nvPicPr>
        <p:blipFill>
          <a:blip r:embed="rId3"/>
          <a:stretch>
            <a:fillRect/>
          </a:stretch>
        </p:blipFill>
        <p:spPr>
          <a:xfrm>
            <a:off x="323529" y="300400"/>
            <a:ext cx="936104" cy="464304"/>
          </a:xfrm>
          <a:prstGeom prst="rect">
            <a:avLst/>
          </a:prstGeom>
        </p:spPr>
      </p:pic>
      <p:pic>
        <p:nvPicPr>
          <p:cNvPr id="2" name="Bildobjekt 1" descr="En bild som visar text&#10;&#10;Automatiskt genererad beskrivning">
            <a:extLst>
              <a:ext uri="{FF2B5EF4-FFF2-40B4-BE49-F238E27FC236}">
                <a16:creationId xmlns:a16="http://schemas.microsoft.com/office/drawing/2014/main" id="{930046FF-DE62-2444-01E0-0EE1B4E41E56}"/>
              </a:ext>
            </a:extLst>
          </p:cNvPr>
          <p:cNvPicPr/>
          <p:nvPr/>
        </p:nvPicPr>
        <p:blipFill>
          <a:blip r:embed="rId3"/>
          <a:stretch>
            <a:fillRect/>
          </a:stretch>
        </p:blipFill>
        <p:spPr>
          <a:xfrm>
            <a:off x="7884367" y="341370"/>
            <a:ext cx="936104" cy="464304"/>
          </a:xfrm>
          <a:prstGeom prst="rect">
            <a:avLst/>
          </a:prstGeom>
        </p:spPr>
      </p:pic>
      <p:sp>
        <p:nvSpPr>
          <p:cNvPr id="10" name="Platshållare för innehåll 9">
            <a:extLst>
              <a:ext uri="{FF2B5EF4-FFF2-40B4-BE49-F238E27FC236}">
                <a16:creationId xmlns:a16="http://schemas.microsoft.com/office/drawing/2014/main" id="{C5DB1F84-4C2A-4024-93FF-ECC54544FE7C}"/>
              </a:ext>
            </a:extLst>
          </p:cNvPr>
          <p:cNvSpPr>
            <a:spLocks noGrp="1"/>
          </p:cNvSpPr>
          <p:nvPr>
            <p:ph sz="quarter" idx="14"/>
          </p:nvPr>
        </p:nvSpPr>
        <p:spPr>
          <a:xfrm>
            <a:off x="4671931" y="2679192"/>
            <a:ext cx="3822192" cy="3447288"/>
          </a:xfrm>
        </p:spPr>
        <p:txBody>
          <a:bodyPr/>
          <a:lstStyle/>
          <a:p>
            <a:endParaRPr lang="sv-SE"/>
          </a:p>
        </p:txBody>
      </p:sp>
      <p:sp>
        <p:nvSpPr>
          <p:cNvPr id="13" name="Platshållare för innehåll 12">
            <a:extLst>
              <a:ext uri="{FF2B5EF4-FFF2-40B4-BE49-F238E27FC236}">
                <a16:creationId xmlns:a16="http://schemas.microsoft.com/office/drawing/2014/main" id="{D831525F-69B1-6D46-E51B-C6CE74A93FF3}"/>
              </a:ext>
            </a:extLst>
          </p:cNvPr>
          <p:cNvSpPr>
            <a:spLocks noGrp="1"/>
          </p:cNvSpPr>
          <p:nvPr>
            <p:ph sz="quarter" idx="13"/>
          </p:nvPr>
        </p:nvSpPr>
        <p:spPr/>
        <p:txBody>
          <a:bodyPr/>
          <a:lstStyle/>
          <a:p>
            <a:endParaRPr lang="sv-SE"/>
          </a:p>
        </p:txBody>
      </p:sp>
      <p:pic>
        <p:nvPicPr>
          <p:cNvPr id="15" name="Bildobjekt 14">
            <a:extLst>
              <a:ext uri="{FF2B5EF4-FFF2-40B4-BE49-F238E27FC236}">
                <a16:creationId xmlns:a16="http://schemas.microsoft.com/office/drawing/2014/main" id="{920D2585-7B62-BB39-029F-E817B44488EF}"/>
              </a:ext>
            </a:extLst>
          </p:cNvPr>
          <p:cNvPicPr>
            <a:picLocks noChangeAspect="1"/>
          </p:cNvPicPr>
          <p:nvPr/>
        </p:nvPicPr>
        <p:blipFill>
          <a:blip r:embed="rId4"/>
          <a:stretch>
            <a:fillRect/>
          </a:stretch>
        </p:blipFill>
        <p:spPr>
          <a:xfrm>
            <a:off x="2549965" y="1280553"/>
            <a:ext cx="3897763" cy="5438400"/>
          </a:xfrm>
          <a:prstGeom prst="rect">
            <a:avLst/>
          </a:prstGeom>
        </p:spPr>
      </p:pic>
    </p:spTree>
    <p:extLst>
      <p:ext uri="{BB962C8B-B14F-4D97-AF65-F5344CB8AC3E}">
        <p14:creationId xmlns:p14="http://schemas.microsoft.com/office/powerpoint/2010/main" val="1451048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457200" y="448080"/>
            <a:ext cx="8229600" cy="1252728"/>
          </a:xfrm>
        </p:spPr>
        <p:txBody>
          <a:bodyPr>
            <a:normAutofit fontScale="90000"/>
          </a:bodyPr>
          <a:lstStyle/>
          <a:p>
            <a:br>
              <a:rPr lang="sv-SE" sz="3600" b="1" dirty="0">
                <a:effectLst>
                  <a:outerShdw blurRad="38100" dist="38100" dir="2700000" algn="tl">
                    <a:srgbClr val="000000">
                      <a:alpha val="43137"/>
                    </a:srgbClr>
                  </a:outerShdw>
                </a:effectLst>
              </a:rPr>
            </a:br>
            <a:br>
              <a:rPr lang="sv-SE" sz="36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BARNDOMARE</a:t>
            </a:r>
            <a:br>
              <a:rPr lang="sv-SE" dirty="0"/>
            </a:br>
            <a:br>
              <a:rPr lang="sv-SE" i="1" dirty="0"/>
            </a:br>
            <a:endParaRPr lang="sv-SE" i="1" dirty="0"/>
          </a:p>
        </p:txBody>
      </p:sp>
      <p:sp>
        <p:nvSpPr>
          <p:cNvPr id="3" name="Platshållare för datum 2"/>
          <p:cNvSpPr>
            <a:spLocks noGrp="1"/>
          </p:cNvSpPr>
          <p:nvPr>
            <p:ph type="dt" sz="half" idx="10"/>
          </p:nvPr>
        </p:nvSpPr>
        <p:spPr/>
        <p:txBody>
          <a:bodyPr/>
          <a:lstStyle/>
          <a:p>
            <a:fld id="{0BAB1FBA-EE47-40C7-9C34-991496077553}" type="datetime1">
              <a:rPr lang="sv-SE" smtClean="0">
                <a:solidFill>
                  <a:srgbClr val="073E87"/>
                </a:solidFill>
              </a:rPr>
              <a:t>2024-10-26</a:t>
            </a:fld>
            <a:endParaRPr lang="sv-SE">
              <a:solidFill>
                <a:srgbClr val="073E87"/>
              </a:solidFill>
            </a:endParaRPr>
          </a:p>
        </p:txBody>
      </p:sp>
      <p:sp>
        <p:nvSpPr>
          <p:cNvPr id="4" name="Platshållare för sidfot 3"/>
          <p:cNvSpPr>
            <a:spLocks noGrp="1"/>
          </p:cNvSpPr>
          <p:nvPr>
            <p:ph type="ftr" sz="quarter" idx="11"/>
          </p:nvPr>
        </p:nvSpPr>
        <p:spPr/>
        <p:txBody>
          <a:bodyPr/>
          <a:lstStyle/>
          <a:p>
            <a:r>
              <a:rPr lang="sv-SE">
                <a:solidFill>
                  <a:srgbClr val="073E87"/>
                </a:solidFill>
              </a:rPr>
              <a:t>Martin Kjellman</a:t>
            </a:r>
          </a:p>
        </p:txBody>
      </p:sp>
      <p:sp>
        <p:nvSpPr>
          <p:cNvPr id="5" name="Platshållare för bildnummer 4"/>
          <p:cNvSpPr>
            <a:spLocks noGrp="1"/>
          </p:cNvSpPr>
          <p:nvPr>
            <p:ph type="sldNum" sz="quarter" idx="12"/>
          </p:nvPr>
        </p:nvSpPr>
        <p:spPr/>
        <p:txBody>
          <a:bodyPr/>
          <a:lstStyle/>
          <a:p>
            <a:fld id="{B0EF4EDB-DA05-40D8-89D1-BA3322D0B550}" type="slidenum">
              <a:rPr lang="sv-SE" smtClean="0">
                <a:solidFill>
                  <a:srgbClr val="073E87"/>
                </a:solidFill>
              </a:rPr>
              <a:pPr/>
              <a:t>13</a:t>
            </a:fld>
            <a:endParaRPr lang="sv-SE">
              <a:solidFill>
                <a:srgbClr val="073E87"/>
              </a:solidFill>
            </a:endParaRPr>
          </a:p>
        </p:txBody>
      </p:sp>
      <p:pic>
        <p:nvPicPr>
          <p:cNvPr id="11" name="Bildobjekt 10"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2" name="Bildobjekt 1" descr="En bild som visar text&#10;&#10;Automatiskt genererad beskrivning">
            <a:extLst>
              <a:ext uri="{FF2B5EF4-FFF2-40B4-BE49-F238E27FC236}">
                <a16:creationId xmlns:a16="http://schemas.microsoft.com/office/drawing/2014/main" id="{32026297-234C-0C84-7940-929F98D13B4C}"/>
              </a:ext>
            </a:extLst>
          </p:cNvPr>
          <p:cNvPicPr/>
          <p:nvPr/>
        </p:nvPicPr>
        <p:blipFill>
          <a:blip r:embed="rId2"/>
          <a:stretch>
            <a:fillRect/>
          </a:stretch>
        </p:blipFill>
        <p:spPr>
          <a:xfrm>
            <a:off x="7884367" y="341370"/>
            <a:ext cx="936104" cy="464304"/>
          </a:xfrm>
          <a:prstGeom prst="rect">
            <a:avLst/>
          </a:prstGeom>
        </p:spPr>
      </p:pic>
      <p:sp>
        <p:nvSpPr>
          <p:cNvPr id="10" name="Platshållare för innehåll 9">
            <a:extLst>
              <a:ext uri="{FF2B5EF4-FFF2-40B4-BE49-F238E27FC236}">
                <a16:creationId xmlns:a16="http://schemas.microsoft.com/office/drawing/2014/main" id="{E55B0374-605A-62E5-CC1D-2849329769BA}"/>
              </a:ext>
            </a:extLst>
          </p:cNvPr>
          <p:cNvSpPr>
            <a:spLocks noGrp="1"/>
          </p:cNvSpPr>
          <p:nvPr>
            <p:ph sz="quarter" idx="14"/>
          </p:nvPr>
        </p:nvSpPr>
        <p:spPr/>
        <p:txBody>
          <a:bodyPr/>
          <a:lstStyle/>
          <a:p>
            <a:endParaRPr lang="sv-SE"/>
          </a:p>
        </p:txBody>
      </p:sp>
      <p:sp>
        <p:nvSpPr>
          <p:cNvPr id="13" name="Platshållare för innehåll 12">
            <a:extLst>
              <a:ext uri="{FF2B5EF4-FFF2-40B4-BE49-F238E27FC236}">
                <a16:creationId xmlns:a16="http://schemas.microsoft.com/office/drawing/2014/main" id="{E9B38EDA-0B90-8F5D-15DE-FD6A5EF97715}"/>
              </a:ext>
            </a:extLst>
          </p:cNvPr>
          <p:cNvSpPr>
            <a:spLocks noGrp="1"/>
          </p:cNvSpPr>
          <p:nvPr>
            <p:ph sz="quarter" idx="13"/>
          </p:nvPr>
        </p:nvSpPr>
        <p:spPr/>
        <p:txBody>
          <a:bodyPr/>
          <a:lstStyle/>
          <a:p>
            <a:endParaRPr lang="sv-SE"/>
          </a:p>
        </p:txBody>
      </p:sp>
      <p:pic>
        <p:nvPicPr>
          <p:cNvPr id="15" name="Bildobjekt 14">
            <a:extLst>
              <a:ext uri="{FF2B5EF4-FFF2-40B4-BE49-F238E27FC236}">
                <a16:creationId xmlns:a16="http://schemas.microsoft.com/office/drawing/2014/main" id="{519E7DB1-EBC8-DA1E-6EE5-CD5F10BB0AFE}"/>
              </a:ext>
            </a:extLst>
          </p:cNvPr>
          <p:cNvPicPr>
            <a:picLocks noChangeAspect="1"/>
          </p:cNvPicPr>
          <p:nvPr/>
        </p:nvPicPr>
        <p:blipFill>
          <a:blip r:embed="rId3"/>
          <a:stretch>
            <a:fillRect/>
          </a:stretch>
        </p:blipFill>
        <p:spPr>
          <a:xfrm>
            <a:off x="799000" y="1865721"/>
            <a:ext cx="7668344" cy="4260759"/>
          </a:xfrm>
          <a:prstGeom prst="rect">
            <a:avLst/>
          </a:prstGeom>
        </p:spPr>
      </p:pic>
    </p:spTree>
    <p:extLst>
      <p:ext uri="{BB962C8B-B14F-4D97-AF65-F5344CB8AC3E}">
        <p14:creationId xmlns:p14="http://schemas.microsoft.com/office/powerpoint/2010/main" val="30006508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457200" y="448080"/>
            <a:ext cx="8229600" cy="1252728"/>
          </a:xfrm>
        </p:spPr>
        <p:txBody>
          <a:bodyPr>
            <a:normAutofit fontScale="90000"/>
          </a:bodyPr>
          <a:lstStyle/>
          <a:p>
            <a:br>
              <a:rPr lang="sv-SE" sz="3600" b="1" dirty="0">
                <a:effectLst>
                  <a:outerShdw blurRad="38100" dist="38100" dir="2700000" algn="tl">
                    <a:srgbClr val="000000">
                      <a:alpha val="43137"/>
                    </a:srgbClr>
                  </a:outerShdw>
                </a:effectLst>
              </a:rPr>
            </a:br>
            <a:br>
              <a:rPr lang="sv-SE" sz="36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BARNDOMARE</a:t>
            </a:r>
            <a:br>
              <a:rPr lang="sv-SE" dirty="0"/>
            </a:br>
            <a:br>
              <a:rPr lang="sv-SE" i="1" dirty="0"/>
            </a:br>
            <a:endParaRPr lang="sv-SE" i="1" dirty="0"/>
          </a:p>
        </p:txBody>
      </p:sp>
      <p:sp>
        <p:nvSpPr>
          <p:cNvPr id="3" name="Platshållare för datum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B1FBA-EE47-40C7-9C34-991496077553}" type="datetime1">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2024-10-26</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73E87"/>
                </a:solidFill>
                <a:effectLst/>
                <a:uLnTx/>
                <a:uFillTx/>
                <a:latin typeface="Candara"/>
                <a:ea typeface="+mn-ea"/>
                <a:cs typeface="+mn-cs"/>
              </a:rPr>
              <a:t>Martin Kjellman</a:t>
            </a: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EF4EDB-DA05-40D8-89D1-BA3322D0B550}" type="slidenum">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pic>
        <p:nvPicPr>
          <p:cNvPr id="11" name="Bildobjekt 10"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2" name="Bildobjekt 1" descr="En bild som visar text&#10;&#10;Automatiskt genererad beskrivning">
            <a:extLst>
              <a:ext uri="{FF2B5EF4-FFF2-40B4-BE49-F238E27FC236}">
                <a16:creationId xmlns:a16="http://schemas.microsoft.com/office/drawing/2014/main" id="{32026297-234C-0C84-7940-929F98D13B4C}"/>
              </a:ext>
            </a:extLst>
          </p:cNvPr>
          <p:cNvPicPr/>
          <p:nvPr/>
        </p:nvPicPr>
        <p:blipFill>
          <a:blip r:embed="rId2"/>
          <a:stretch>
            <a:fillRect/>
          </a:stretch>
        </p:blipFill>
        <p:spPr>
          <a:xfrm>
            <a:off x="7884367" y="341370"/>
            <a:ext cx="936104" cy="464304"/>
          </a:xfrm>
          <a:prstGeom prst="rect">
            <a:avLst/>
          </a:prstGeom>
        </p:spPr>
      </p:pic>
      <p:sp>
        <p:nvSpPr>
          <p:cNvPr id="10" name="Platshållare för innehåll 9">
            <a:extLst>
              <a:ext uri="{FF2B5EF4-FFF2-40B4-BE49-F238E27FC236}">
                <a16:creationId xmlns:a16="http://schemas.microsoft.com/office/drawing/2014/main" id="{E55B0374-605A-62E5-CC1D-2849329769BA}"/>
              </a:ext>
            </a:extLst>
          </p:cNvPr>
          <p:cNvSpPr>
            <a:spLocks noGrp="1"/>
          </p:cNvSpPr>
          <p:nvPr>
            <p:ph sz="quarter" idx="14"/>
          </p:nvPr>
        </p:nvSpPr>
        <p:spPr/>
        <p:txBody>
          <a:bodyPr>
            <a:normAutofit fontScale="70000" lnSpcReduction="20000"/>
          </a:bodyPr>
          <a:lstStyle/>
          <a:p>
            <a:pPr marL="0" indent="0">
              <a:buNone/>
            </a:pPr>
            <a:r>
              <a:rPr lang="sv-SE" b="1" u="sng" dirty="0"/>
              <a:t>Spelarna måste ha på sig: </a:t>
            </a:r>
          </a:p>
          <a:p>
            <a:r>
              <a:rPr lang="sv-SE" dirty="0"/>
              <a:t>tröja </a:t>
            </a:r>
          </a:p>
          <a:p>
            <a:r>
              <a:rPr lang="sv-SE" dirty="0"/>
              <a:t>byxor </a:t>
            </a:r>
          </a:p>
          <a:p>
            <a:r>
              <a:rPr lang="sv-SE" dirty="0"/>
              <a:t>strumpor </a:t>
            </a:r>
          </a:p>
          <a:p>
            <a:r>
              <a:rPr lang="sv-SE" dirty="0"/>
              <a:t>benskydd </a:t>
            </a:r>
          </a:p>
          <a:p>
            <a:r>
              <a:rPr lang="sv-SE" dirty="0"/>
              <a:t>skor. </a:t>
            </a:r>
          </a:p>
          <a:p>
            <a:r>
              <a:rPr lang="sv-SE" dirty="0"/>
              <a:t>Benskydden måste vara av lämpligt material som ger tillräckligt skydd. De ska täckas av strumporna. </a:t>
            </a:r>
          </a:p>
          <a:p>
            <a:r>
              <a:rPr lang="sv-SE" dirty="0"/>
              <a:t>De två lagens dräkter ska ha färger som skiljer lagen från varandra och från domaren.</a:t>
            </a:r>
          </a:p>
        </p:txBody>
      </p:sp>
      <p:sp>
        <p:nvSpPr>
          <p:cNvPr id="13" name="Platshållare för innehåll 12">
            <a:extLst>
              <a:ext uri="{FF2B5EF4-FFF2-40B4-BE49-F238E27FC236}">
                <a16:creationId xmlns:a16="http://schemas.microsoft.com/office/drawing/2014/main" id="{E9B38EDA-0B90-8F5D-15DE-FD6A5EF97715}"/>
              </a:ext>
            </a:extLst>
          </p:cNvPr>
          <p:cNvSpPr>
            <a:spLocks noGrp="1"/>
          </p:cNvSpPr>
          <p:nvPr>
            <p:ph sz="quarter" idx="13"/>
          </p:nvPr>
        </p:nvSpPr>
        <p:spPr/>
        <p:txBody>
          <a:bodyPr>
            <a:normAutofit fontScale="70000" lnSpcReduction="20000"/>
          </a:bodyPr>
          <a:lstStyle/>
          <a:p>
            <a:r>
              <a:rPr lang="sv-SE" b="1" u="sng" dirty="0"/>
              <a:t>Spelarnas utrustning </a:t>
            </a:r>
          </a:p>
          <a:p>
            <a:r>
              <a:rPr lang="sv-SE" dirty="0"/>
              <a:t>En spelare får inte använda utrustning som kan vara farlig eller ha på sig något som kan orsaka skada på sig själv eller på andra spelare. Grundregeln är att alla typer av smycken (halsband, ringar, armband, </a:t>
            </a:r>
            <a:r>
              <a:rPr lang="sv-SE" dirty="0" err="1"/>
              <a:t>öronringar</a:t>
            </a:r>
            <a:r>
              <a:rPr lang="sv-SE" dirty="0"/>
              <a:t>, läderband, gummiband etcetera) är förbjudna och måste tas bort. Att använda tejp för att täcka smycken är inte tillåtet förutom när det gäller nytagna hål i öronen eftersom smycket ej kan tas bort av medicinska skäl.</a:t>
            </a:r>
          </a:p>
        </p:txBody>
      </p:sp>
    </p:spTree>
    <p:extLst>
      <p:ext uri="{BB962C8B-B14F-4D97-AF65-F5344CB8AC3E}">
        <p14:creationId xmlns:p14="http://schemas.microsoft.com/office/powerpoint/2010/main" val="23291382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normAutofit fontScale="90000"/>
          </a:bodyPr>
          <a:lstStyle/>
          <a:p>
            <a:r>
              <a:rPr lang="sv-SE" sz="3600" b="1" dirty="0">
                <a:effectLst>
                  <a:outerShdw blurRad="38100" dist="38100" dir="2700000" algn="tl">
                    <a:srgbClr val="000000">
                      <a:alpha val="43137"/>
                    </a:srgbClr>
                  </a:outerShdw>
                </a:effectLst>
              </a:rPr>
              <a:t>BARNDOMARE</a:t>
            </a:r>
            <a:br>
              <a:rPr lang="sv-SE" sz="32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3 - 3</a:t>
            </a:r>
            <a:br>
              <a:rPr lang="sv-SE" sz="1600" i="1" dirty="0"/>
            </a:br>
            <a:endParaRPr lang="sv-SE" sz="1600" i="1" dirty="0"/>
          </a:p>
        </p:txBody>
      </p:sp>
      <p:sp>
        <p:nvSpPr>
          <p:cNvPr id="3" name="Platshållare för datum 2"/>
          <p:cNvSpPr>
            <a:spLocks noGrp="1"/>
          </p:cNvSpPr>
          <p:nvPr>
            <p:ph type="dt" sz="half" idx="10"/>
          </p:nvPr>
        </p:nvSpPr>
        <p:spPr/>
        <p:txBody>
          <a:bodyPr/>
          <a:lstStyle/>
          <a:p>
            <a:fld id="{8DFF677A-3C4A-4B67-9CE2-5F0D7FAA90E0}" type="datetime1">
              <a:rPr lang="sv-SE" smtClean="0"/>
              <a:t>2024-10-26</a:t>
            </a:fld>
            <a:endParaRPr lang="sv-SE" dirty="0"/>
          </a:p>
        </p:txBody>
      </p:sp>
      <p:sp>
        <p:nvSpPr>
          <p:cNvPr id="4" name="Platshållare för sidfot 3"/>
          <p:cNvSpPr>
            <a:spLocks noGrp="1"/>
          </p:cNvSpPr>
          <p:nvPr>
            <p:ph type="ftr" sz="quarter" idx="11"/>
          </p:nvPr>
        </p:nvSpPr>
        <p:spPr/>
        <p:txBody>
          <a:bodyPr/>
          <a:lstStyle/>
          <a:p>
            <a:r>
              <a:rPr lang="sv-SE"/>
              <a:t>Martin Kjellman</a:t>
            </a:r>
          </a:p>
        </p:txBody>
      </p:sp>
      <p:sp>
        <p:nvSpPr>
          <p:cNvPr id="5" name="Platshållare för bildnummer 4"/>
          <p:cNvSpPr>
            <a:spLocks noGrp="1"/>
          </p:cNvSpPr>
          <p:nvPr>
            <p:ph type="sldNum" sz="quarter" idx="12"/>
          </p:nvPr>
        </p:nvSpPr>
        <p:spPr/>
        <p:txBody>
          <a:bodyPr/>
          <a:lstStyle/>
          <a:p>
            <a:fld id="{B0EF4EDB-DA05-40D8-89D1-BA3322D0B550}" type="slidenum">
              <a:rPr lang="sv-SE" smtClean="0"/>
              <a:t>15</a:t>
            </a:fld>
            <a:endParaRPr lang="sv-SE"/>
          </a:p>
        </p:txBody>
      </p:sp>
      <p:pic>
        <p:nvPicPr>
          <p:cNvPr id="9" name="Bildobjekt 8"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A8EFDE6F-4C18-1AEE-3A5D-119D857E4526}"/>
              </a:ext>
            </a:extLst>
          </p:cNvPr>
          <p:cNvPicPr/>
          <p:nvPr/>
        </p:nvPicPr>
        <p:blipFill>
          <a:blip r:embed="rId2"/>
          <a:stretch>
            <a:fillRect/>
          </a:stretch>
        </p:blipFill>
        <p:spPr>
          <a:xfrm>
            <a:off x="7884367" y="341370"/>
            <a:ext cx="936104" cy="464304"/>
          </a:xfrm>
          <a:prstGeom prst="rect">
            <a:avLst/>
          </a:prstGeom>
        </p:spPr>
      </p:pic>
      <p:sp>
        <p:nvSpPr>
          <p:cNvPr id="13" name="Platshållare för text 12">
            <a:extLst>
              <a:ext uri="{FF2B5EF4-FFF2-40B4-BE49-F238E27FC236}">
                <a16:creationId xmlns:a16="http://schemas.microsoft.com/office/drawing/2014/main" id="{E1222B96-D112-09E3-F1BF-BB74671A21BA}"/>
              </a:ext>
            </a:extLst>
          </p:cNvPr>
          <p:cNvSpPr>
            <a:spLocks noGrp="1"/>
          </p:cNvSpPr>
          <p:nvPr>
            <p:ph type="body" sz="quarter" idx="3"/>
          </p:nvPr>
        </p:nvSpPr>
        <p:spPr/>
        <p:txBody>
          <a:bodyPr/>
          <a:lstStyle/>
          <a:p>
            <a:endParaRPr lang="sv-SE"/>
          </a:p>
        </p:txBody>
      </p:sp>
      <p:sp>
        <p:nvSpPr>
          <p:cNvPr id="15" name="Platshållare för innehåll 14">
            <a:extLst>
              <a:ext uri="{FF2B5EF4-FFF2-40B4-BE49-F238E27FC236}">
                <a16:creationId xmlns:a16="http://schemas.microsoft.com/office/drawing/2014/main" id="{8A848BC3-E21F-0FD2-C6B0-19850C3E8413}"/>
              </a:ext>
            </a:extLst>
          </p:cNvPr>
          <p:cNvSpPr>
            <a:spLocks noGrp="1"/>
          </p:cNvSpPr>
          <p:nvPr>
            <p:ph sz="quarter" idx="4"/>
          </p:nvPr>
        </p:nvSpPr>
        <p:spPr/>
        <p:txBody>
          <a:bodyPr/>
          <a:lstStyle/>
          <a:p>
            <a:endParaRPr lang="sv-SE"/>
          </a:p>
        </p:txBody>
      </p:sp>
      <p:sp>
        <p:nvSpPr>
          <p:cNvPr id="17" name="Platshållare för text 16">
            <a:extLst>
              <a:ext uri="{FF2B5EF4-FFF2-40B4-BE49-F238E27FC236}">
                <a16:creationId xmlns:a16="http://schemas.microsoft.com/office/drawing/2014/main" id="{852C5678-F833-73F4-4DEC-6FCD487415F6}"/>
              </a:ext>
            </a:extLst>
          </p:cNvPr>
          <p:cNvSpPr>
            <a:spLocks noGrp="1"/>
          </p:cNvSpPr>
          <p:nvPr>
            <p:ph type="body" idx="1"/>
          </p:nvPr>
        </p:nvSpPr>
        <p:spPr/>
        <p:txBody>
          <a:bodyPr/>
          <a:lstStyle/>
          <a:p>
            <a:endParaRPr lang="sv-SE"/>
          </a:p>
        </p:txBody>
      </p:sp>
      <p:sp>
        <p:nvSpPr>
          <p:cNvPr id="19" name="Platshållare för innehåll 18">
            <a:extLst>
              <a:ext uri="{FF2B5EF4-FFF2-40B4-BE49-F238E27FC236}">
                <a16:creationId xmlns:a16="http://schemas.microsoft.com/office/drawing/2014/main" id="{912347CA-37A5-740B-B2C5-42824AC500FE}"/>
              </a:ext>
            </a:extLst>
          </p:cNvPr>
          <p:cNvSpPr>
            <a:spLocks noGrp="1"/>
          </p:cNvSpPr>
          <p:nvPr>
            <p:ph sz="half" idx="2"/>
          </p:nvPr>
        </p:nvSpPr>
        <p:spPr/>
        <p:txBody>
          <a:bodyPr/>
          <a:lstStyle/>
          <a:p>
            <a:endParaRPr lang="sv-SE"/>
          </a:p>
        </p:txBody>
      </p:sp>
      <p:pic>
        <p:nvPicPr>
          <p:cNvPr id="21" name="Bildobjekt 20">
            <a:extLst>
              <a:ext uri="{FF2B5EF4-FFF2-40B4-BE49-F238E27FC236}">
                <a16:creationId xmlns:a16="http://schemas.microsoft.com/office/drawing/2014/main" id="{F126B23B-A829-4CF1-29D9-37EE034C887E}"/>
              </a:ext>
            </a:extLst>
          </p:cNvPr>
          <p:cNvPicPr>
            <a:picLocks noChangeAspect="1"/>
          </p:cNvPicPr>
          <p:nvPr/>
        </p:nvPicPr>
        <p:blipFill>
          <a:blip r:embed="rId3"/>
          <a:stretch>
            <a:fillRect/>
          </a:stretch>
        </p:blipFill>
        <p:spPr>
          <a:xfrm>
            <a:off x="486817" y="2011340"/>
            <a:ext cx="8316416" cy="3818539"/>
          </a:xfrm>
          <a:prstGeom prst="rect">
            <a:avLst/>
          </a:prstGeom>
        </p:spPr>
      </p:pic>
    </p:spTree>
    <p:extLst>
      <p:ext uri="{BB962C8B-B14F-4D97-AF65-F5344CB8AC3E}">
        <p14:creationId xmlns:p14="http://schemas.microsoft.com/office/powerpoint/2010/main" val="40691489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normAutofit fontScale="90000"/>
          </a:bodyPr>
          <a:lstStyle/>
          <a:p>
            <a:r>
              <a:rPr lang="sv-SE" sz="3600" b="1" dirty="0">
                <a:effectLst>
                  <a:outerShdw blurRad="38100" dist="38100" dir="2700000" algn="tl">
                    <a:srgbClr val="000000">
                      <a:alpha val="43137"/>
                    </a:srgbClr>
                  </a:outerShdw>
                </a:effectLst>
              </a:rPr>
              <a:t>BARNDOMARE</a:t>
            </a:r>
            <a:br>
              <a:rPr lang="sv-SE" sz="32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3 - 3</a:t>
            </a:r>
            <a:br>
              <a:rPr lang="sv-SE" sz="1600" i="1" dirty="0"/>
            </a:br>
            <a:endParaRPr lang="sv-SE" sz="1600" i="1" dirty="0"/>
          </a:p>
        </p:txBody>
      </p:sp>
      <p:sp>
        <p:nvSpPr>
          <p:cNvPr id="3" name="Platshållare för datum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C2895-4450-445F-A528-F3CBB8CFAD45}" type="datetime1">
              <a:rPr kumimoji="0" lang="sv-SE" sz="1000" b="0" i="0" u="none" strike="noStrike" kern="1200" cap="none" spc="0" normalizeH="0" baseline="0" noProof="0" smtClean="0">
                <a:ln>
                  <a:noFill/>
                </a:ln>
                <a:solidFill>
                  <a:srgbClr val="073E87"/>
                </a:solidFill>
                <a:effectLst/>
                <a:uLnTx/>
                <a:uFillTx/>
                <a:latin typeface="Candara"/>
                <a:ea typeface="+mn-ea"/>
                <a:cs typeface="+mn-cs"/>
              </a:rPr>
              <a:t>2024-10-26</a:t>
            </a:fld>
            <a:endParaRPr kumimoji="0" lang="sv-SE" sz="1000" b="0" i="0" u="none" strike="noStrike" kern="1200" cap="none" spc="0" normalizeH="0" baseline="0" noProof="0" dirty="0">
              <a:ln>
                <a:noFill/>
              </a:ln>
              <a:solidFill>
                <a:srgbClr val="073E87"/>
              </a:solidFill>
              <a:effectLst/>
              <a:uLnTx/>
              <a:uFillTx/>
              <a:latin typeface="Candara"/>
              <a:ea typeface="+mn-ea"/>
              <a:cs typeface="+mn-cs"/>
            </a:endParaRP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73E87"/>
                </a:solidFill>
                <a:effectLst/>
                <a:uLnTx/>
                <a:uFillTx/>
                <a:latin typeface="Candara"/>
                <a:ea typeface="+mn-ea"/>
                <a:cs typeface="+mn-cs"/>
              </a:rPr>
              <a:t>Martin Kjellman</a:t>
            </a: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EF4EDB-DA05-40D8-89D1-BA3322D0B550}" type="slidenum">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pic>
        <p:nvPicPr>
          <p:cNvPr id="9" name="Bildobjekt 8"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A8EFDE6F-4C18-1AEE-3A5D-119D857E4526}"/>
              </a:ext>
            </a:extLst>
          </p:cNvPr>
          <p:cNvPicPr/>
          <p:nvPr/>
        </p:nvPicPr>
        <p:blipFill>
          <a:blip r:embed="rId2"/>
          <a:stretch>
            <a:fillRect/>
          </a:stretch>
        </p:blipFill>
        <p:spPr>
          <a:xfrm>
            <a:off x="7884367" y="341370"/>
            <a:ext cx="936104" cy="464304"/>
          </a:xfrm>
          <a:prstGeom prst="rect">
            <a:avLst/>
          </a:prstGeom>
        </p:spPr>
      </p:pic>
      <p:sp>
        <p:nvSpPr>
          <p:cNvPr id="13" name="Platshållare för text 12">
            <a:extLst>
              <a:ext uri="{FF2B5EF4-FFF2-40B4-BE49-F238E27FC236}">
                <a16:creationId xmlns:a16="http://schemas.microsoft.com/office/drawing/2014/main" id="{E1222B96-D112-09E3-F1BF-BB74671A21BA}"/>
              </a:ext>
            </a:extLst>
          </p:cNvPr>
          <p:cNvSpPr>
            <a:spLocks noGrp="1"/>
          </p:cNvSpPr>
          <p:nvPr>
            <p:ph type="body" sz="quarter" idx="3"/>
          </p:nvPr>
        </p:nvSpPr>
        <p:spPr/>
        <p:txBody>
          <a:bodyPr/>
          <a:lstStyle/>
          <a:p>
            <a:endParaRPr lang="sv-SE"/>
          </a:p>
        </p:txBody>
      </p:sp>
      <p:sp>
        <p:nvSpPr>
          <p:cNvPr id="15" name="Platshållare för innehåll 14">
            <a:extLst>
              <a:ext uri="{FF2B5EF4-FFF2-40B4-BE49-F238E27FC236}">
                <a16:creationId xmlns:a16="http://schemas.microsoft.com/office/drawing/2014/main" id="{8A848BC3-E21F-0FD2-C6B0-19850C3E8413}"/>
              </a:ext>
            </a:extLst>
          </p:cNvPr>
          <p:cNvSpPr>
            <a:spLocks noGrp="1"/>
          </p:cNvSpPr>
          <p:nvPr>
            <p:ph sz="quarter" idx="4"/>
          </p:nvPr>
        </p:nvSpPr>
        <p:spPr/>
        <p:txBody>
          <a:bodyPr/>
          <a:lstStyle/>
          <a:p>
            <a:endParaRPr lang="sv-SE" dirty="0"/>
          </a:p>
        </p:txBody>
      </p:sp>
      <p:sp>
        <p:nvSpPr>
          <p:cNvPr id="17" name="Platshållare för text 16">
            <a:extLst>
              <a:ext uri="{FF2B5EF4-FFF2-40B4-BE49-F238E27FC236}">
                <a16:creationId xmlns:a16="http://schemas.microsoft.com/office/drawing/2014/main" id="{852C5678-F833-73F4-4DEC-6FCD487415F6}"/>
              </a:ext>
            </a:extLst>
          </p:cNvPr>
          <p:cNvSpPr>
            <a:spLocks noGrp="1"/>
          </p:cNvSpPr>
          <p:nvPr>
            <p:ph type="body" idx="1"/>
          </p:nvPr>
        </p:nvSpPr>
        <p:spPr/>
        <p:txBody>
          <a:bodyPr/>
          <a:lstStyle/>
          <a:p>
            <a:endParaRPr lang="sv-SE"/>
          </a:p>
        </p:txBody>
      </p:sp>
      <p:sp>
        <p:nvSpPr>
          <p:cNvPr id="19" name="Platshållare för innehåll 18">
            <a:extLst>
              <a:ext uri="{FF2B5EF4-FFF2-40B4-BE49-F238E27FC236}">
                <a16:creationId xmlns:a16="http://schemas.microsoft.com/office/drawing/2014/main" id="{912347CA-37A5-740B-B2C5-42824AC500FE}"/>
              </a:ext>
            </a:extLst>
          </p:cNvPr>
          <p:cNvSpPr>
            <a:spLocks noGrp="1"/>
          </p:cNvSpPr>
          <p:nvPr>
            <p:ph sz="half" idx="2"/>
          </p:nvPr>
        </p:nvSpPr>
        <p:spPr/>
        <p:txBody>
          <a:bodyPr/>
          <a:lstStyle/>
          <a:p>
            <a:endParaRPr lang="sv-SE"/>
          </a:p>
        </p:txBody>
      </p:sp>
      <p:pic>
        <p:nvPicPr>
          <p:cNvPr id="8" name="Bildobjekt 7">
            <a:extLst>
              <a:ext uri="{FF2B5EF4-FFF2-40B4-BE49-F238E27FC236}">
                <a16:creationId xmlns:a16="http://schemas.microsoft.com/office/drawing/2014/main" id="{A9352ECE-C31A-75B8-5176-D61A1A45F3DD}"/>
              </a:ext>
            </a:extLst>
          </p:cNvPr>
          <p:cNvPicPr>
            <a:picLocks noChangeAspect="1"/>
          </p:cNvPicPr>
          <p:nvPr/>
        </p:nvPicPr>
        <p:blipFill>
          <a:blip r:embed="rId3"/>
          <a:stretch>
            <a:fillRect/>
          </a:stretch>
        </p:blipFill>
        <p:spPr>
          <a:xfrm>
            <a:off x="1691680" y="1412776"/>
            <a:ext cx="6283277" cy="5318490"/>
          </a:xfrm>
          <a:prstGeom prst="rect">
            <a:avLst/>
          </a:prstGeom>
        </p:spPr>
      </p:pic>
    </p:spTree>
    <p:extLst>
      <p:ext uri="{BB962C8B-B14F-4D97-AF65-F5344CB8AC3E}">
        <p14:creationId xmlns:p14="http://schemas.microsoft.com/office/powerpoint/2010/main" val="979671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text, skärmbild, Teckensnitt, nummer&#10;&#10;Automatiskt genererad beskrivning">
            <a:extLst>
              <a:ext uri="{FF2B5EF4-FFF2-40B4-BE49-F238E27FC236}">
                <a16:creationId xmlns:a16="http://schemas.microsoft.com/office/drawing/2014/main" id="{DDBF1AC1-A45F-F4E2-E11A-94AFD92538FA}"/>
              </a:ext>
            </a:extLst>
          </p:cNvPr>
          <p:cNvPicPr>
            <a:picLocks noChangeAspect="1"/>
          </p:cNvPicPr>
          <p:nvPr/>
        </p:nvPicPr>
        <p:blipFill>
          <a:blip r:embed="rId2"/>
          <a:stretch>
            <a:fillRect/>
          </a:stretch>
        </p:blipFill>
        <p:spPr>
          <a:xfrm>
            <a:off x="2150459" y="2708920"/>
            <a:ext cx="4843082" cy="3450696"/>
          </a:xfrm>
          <a:prstGeom prst="rect">
            <a:avLst/>
          </a:prstGeom>
          <a:noFill/>
        </p:spPr>
      </p:pic>
      <p:sp>
        <p:nvSpPr>
          <p:cNvPr id="3" name="Platshållare för datum 2">
            <a:extLst>
              <a:ext uri="{FF2B5EF4-FFF2-40B4-BE49-F238E27FC236}">
                <a16:creationId xmlns:a16="http://schemas.microsoft.com/office/drawing/2014/main" id="{19410740-E504-54FD-75E3-4EFB0AC42B00}"/>
              </a:ext>
            </a:extLst>
          </p:cNvPr>
          <p:cNvSpPr>
            <a:spLocks noGrp="1"/>
          </p:cNvSpPr>
          <p:nvPr>
            <p:ph type="dt" sz="half" idx="10"/>
          </p:nvPr>
        </p:nvSpPr>
        <p:spPr>
          <a:xfrm>
            <a:off x="5163672" y="6250164"/>
            <a:ext cx="3786690" cy="365125"/>
          </a:xfrm>
        </p:spPr>
        <p:txBody>
          <a:bodyPr anchor="ctr">
            <a:normAutofit/>
          </a:bodyPr>
          <a:lstStyle/>
          <a:p>
            <a:pPr>
              <a:spcAft>
                <a:spcPts val="600"/>
              </a:spcAft>
            </a:pPr>
            <a:fld id="{D3A6A97C-1029-457A-9015-CB8E52651642}" type="datetime1">
              <a:rPr lang="sv-SE" smtClean="0"/>
              <a:pPr>
                <a:spcAft>
                  <a:spcPts val="600"/>
                </a:spcAft>
              </a:pPr>
              <a:t>2024-10-26</a:t>
            </a:fld>
            <a:endParaRPr lang="sv-SE"/>
          </a:p>
        </p:txBody>
      </p:sp>
      <p:sp>
        <p:nvSpPr>
          <p:cNvPr id="4" name="Platshållare för sidfot 3">
            <a:extLst>
              <a:ext uri="{FF2B5EF4-FFF2-40B4-BE49-F238E27FC236}">
                <a16:creationId xmlns:a16="http://schemas.microsoft.com/office/drawing/2014/main" id="{BA8790CF-39BA-28C3-A14E-45BCC08913A5}"/>
              </a:ext>
            </a:extLst>
          </p:cNvPr>
          <p:cNvSpPr>
            <a:spLocks noGrp="1"/>
          </p:cNvSpPr>
          <p:nvPr>
            <p:ph type="ftr" sz="quarter" idx="11"/>
          </p:nvPr>
        </p:nvSpPr>
        <p:spPr>
          <a:xfrm>
            <a:off x="193638" y="6250164"/>
            <a:ext cx="3786691" cy="365125"/>
          </a:xfrm>
        </p:spPr>
        <p:txBody>
          <a:bodyPr anchor="ctr">
            <a:normAutofit/>
          </a:bodyPr>
          <a:lstStyle/>
          <a:p>
            <a:pPr>
              <a:spcAft>
                <a:spcPts val="600"/>
              </a:spcAft>
            </a:pPr>
            <a:r>
              <a:rPr lang="sv-SE"/>
              <a:t>Martin Kjellman</a:t>
            </a:r>
          </a:p>
        </p:txBody>
      </p:sp>
      <p:sp>
        <p:nvSpPr>
          <p:cNvPr id="5" name="Platshållare för bildnummer 4">
            <a:extLst>
              <a:ext uri="{FF2B5EF4-FFF2-40B4-BE49-F238E27FC236}">
                <a16:creationId xmlns:a16="http://schemas.microsoft.com/office/drawing/2014/main" id="{D8559F5C-EF17-07D2-BAA3-45E66FD3328F}"/>
              </a:ext>
            </a:extLst>
          </p:cNvPr>
          <p:cNvSpPr>
            <a:spLocks noGrp="1"/>
          </p:cNvSpPr>
          <p:nvPr>
            <p:ph type="sldNum" sz="quarter" idx="12"/>
          </p:nvPr>
        </p:nvSpPr>
        <p:spPr>
          <a:xfrm>
            <a:off x="3991088" y="6250163"/>
            <a:ext cx="1161826" cy="365125"/>
          </a:xfrm>
        </p:spPr>
        <p:txBody>
          <a:bodyPr anchor="ctr">
            <a:normAutofit/>
          </a:bodyPr>
          <a:lstStyle/>
          <a:p>
            <a:pPr>
              <a:spcAft>
                <a:spcPts val="600"/>
              </a:spcAft>
            </a:pPr>
            <a:fld id="{B0EF4EDB-DA05-40D8-89D1-BA3322D0B550}" type="slidenum">
              <a:rPr lang="sv-SE" smtClean="0"/>
              <a:pPr>
                <a:spcAft>
                  <a:spcPts val="600"/>
                </a:spcAft>
              </a:pPr>
              <a:t>17</a:t>
            </a:fld>
            <a:endParaRPr lang="sv-SE"/>
          </a:p>
        </p:txBody>
      </p:sp>
      <p:sp>
        <p:nvSpPr>
          <p:cNvPr id="12" name="Title 5">
            <a:extLst>
              <a:ext uri="{FF2B5EF4-FFF2-40B4-BE49-F238E27FC236}">
                <a16:creationId xmlns:a16="http://schemas.microsoft.com/office/drawing/2014/main" id="{BF73F7FE-5676-C604-6C95-AA065640A515}"/>
              </a:ext>
            </a:extLst>
          </p:cNvPr>
          <p:cNvSpPr>
            <a:spLocks noGrp="1"/>
          </p:cNvSpPr>
          <p:nvPr>
            <p:ph type="title"/>
          </p:nvPr>
        </p:nvSpPr>
        <p:spPr>
          <a:xfrm>
            <a:off x="457200" y="592096"/>
            <a:ext cx="8229600" cy="1252728"/>
          </a:xfrm>
        </p:spPr>
        <p:txBody>
          <a:bodyPr>
            <a:normAutofit fontScale="90000"/>
          </a:bodyPr>
          <a:lstStyle/>
          <a:p>
            <a:r>
              <a:rPr lang="sv-SE" dirty="0"/>
              <a:t>NATIONELLA SPELFORMER </a:t>
            </a:r>
            <a:br>
              <a:rPr lang="sv-SE" dirty="0"/>
            </a:br>
            <a:r>
              <a:rPr lang="sv-SE" dirty="0">
                <a:hlinkClick r:id="rId3"/>
              </a:rPr>
              <a:t>3 MOT 3 </a:t>
            </a:r>
            <a:br>
              <a:rPr lang="sv-SE" dirty="0"/>
            </a:br>
            <a:r>
              <a:rPr lang="sv-SE" dirty="0"/>
              <a:t>6-7 ÅR</a:t>
            </a:r>
            <a:endParaRPr lang="en-US" dirty="0"/>
          </a:p>
        </p:txBody>
      </p:sp>
    </p:spTree>
    <p:extLst>
      <p:ext uri="{BB962C8B-B14F-4D97-AF65-F5344CB8AC3E}">
        <p14:creationId xmlns:p14="http://schemas.microsoft.com/office/powerpoint/2010/main" val="973019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6459DD-25B4-9E0E-46DA-6F6F6E58B10B}"/>
              </a:ext>
            </a:extLst>
          </p:cNvPr>
          <p:cNvSpPr>
            <a:spLocks noGrp="1"/>
          </p:cNvSpPr>
          <p:nvPr>
            <p:ph type="title"/>
          </p:nvPr>
        </p:nvSpPr>
        <p:spPr/>
        <p:txBody>
          <a:bodyPr>
            <a:normAutofit/>
          </a:bodyPr>
          <a:lstStyle/>
          <a:p>
            <a:r>
              <a:rPr lang="sv-SE" sz="3200" b="1" dirty="0">
                <a:effectLst>
                  <a:outerShdw blurRad="38100" dist="38100" dir="2700000" algn="tl">
                    <a:srgbClr val="000000">
                      <a:alpha val="43137"/>
                    </a:srgbClr>
                  </a:outerShdw>
                </a:effectLst>
              </a:rPr>
              <a:t>BARNDOMARE</a:t>
            </a:r>
            <a:br>
              <a:rPr lang="sv-SE" sz="3200" b="1" dirty="0">
                <a:effectLst>
                  <a:outerShdw blurRad="38100" dist="38100" dir="2700000" algn="tl">
                    <a:srgbClr val="000000">
                      <a:alpha val="43137"/>
                    </a:srgbClr>
                  </a:outerShdw>
                </a:effectLst>
              </a:rPr>
            </a:br>
            <a:r>
              <a:rPr lang="sv-SE" sz="3200" b="1" dirty="0">
                <a:effectLst>
                  <a:outerShdw blurRad="38100" dist="38100" dir="2700000" algn="tl">
                    <a:srgbClr val="000000">
                      <a:alpha val="43137"/>
                    </a:srgbClr>
                  </a:outerShdw>
                </a:effectLst>
              </a:rPr>
              <a:t>5 - 5</a:t>
            </a:r>
          </a:p>
        </p:txBody>
      </p:sp>
      <p:sp>
        <p:nvSpPr>
          <p:cNvPr id="7" name="Platshållare för datum 6">
            <a:extLst>
              <a:ext uri="{FF2B5EF4-FFF2-40B4-BE49-F238E27FC236}">
                <a16:creationId xmlns:a16="http://schemas.microsoft.com/office/drawing/2014/main" id="{B9CE2B9D-7086-1B09-9FC4-85576284B52F}"/>
              </a:ext>
            </a:extLst>
          </p:cNvPr>
          <p:cNvSpPr>
            <a:spLocks noGrp="1"/>
          </p:cNvSpPr>
          <p:nvPr>
            <p:ph type="dt" sz="half" idx="10"/>
          </p:nvPr>
        </p:nvSpPr>
        <p:spPr/>
        <p:txBody>
          <a:bodyPr/>
          <a:lstStyle/>
          <a:p>
            <a:fld id="{2798FB72-18DE-4E2C-8C72-FF3018C2A780}" type="datetime1">
              <a:rPr lang="sv-SE" smtClean="0"/>
              <a:t>2024-10-26</a:t>
            </a:fld>
            <a:endParaRPr lang="sv-SE" dirty="0"/>
          </a:p>
        </p:txBody>
      </p:sp>
      <p:sp>
        <p:nvSpPr>
          <p:cNvPr id="8" name="Platshållare för sidfot 7">
            <a:extLst>
              <a:ext uri="{FF2B5EF4-FFF2-40B4-BE49-F238E27FC236}">
                <a16:creationId xmlns:a16="http://schemas.microsoft.com/office/drawing/2014/main" id="{A55C1F7B-E369-2C9B-30AF-EF853DBBB854}"/>
              </a:ext>
            </a:extLst>
          </p:cNvPr>
          <p:cNvSpPr>
            <a:spLocks noGrp="1"/>
          </p:cNvSpPr>
          <p:nvPr>
            <p:ph type="ftr" sz="quarter" idx="11"/>
          </p:nvPr>
        </p:nvSpPr>
        <p:spPr/>
        <p:txBody>
          <a:bodyPr/>
          <a:lstStyle/>
          <a:p>
            <a:r>
              <a:rPr lang="sv-SE"/>
              <a:t>Martin Kjellman</a:t>
            </a:r>
          </a:p>
        </p:txBody>
      </p:sp>
      <p:sp>
        <p:nvSpPr>
          <p:cNvPr id="9" name="Platshållare för bildnummer 8">
            <a:extLst>
              <a:ext uri="{FF2B5EF4-FFF2-40B4-BE49-F238E27FC236}">
                <a16:creationId xmlns:a16="http://schemas.microsoft.com/office/drawing/2014/main" id="{A432E003-C3F3-98B2-2262-DBCEA138CEC3}"/>
              </a:ext>
            </a:extLst>
          </p:cNvPr>
          <p:cNvSpPr>
            <a:spLocks noGrp="1"/>
          </p:cNvSpPr>
          <p:nvPr>
            <p:ph type="sldNum" sz="quarter" idx="12"/>
          </p:nvPr>
        </p:nvSpPr>
        <p:spPr/>
        <p:txBody>
          <a:bodyPr/>
          <a:lstStyle/>
          <a:p>
            <a:fld id="{B0EF4EDB-DA05-40D8-89D1-BA3322D0B550}" type="slidenum">
              <a:rPr lang="sv-SE" smtClean="0"/>
              <a:t>18</a:t>
            </a:fld>
            <a:endParaRPr lang="sv-SE"/>
          </a:p>
        </p:txBody>
      </p:sp>
      <p:pic>
        <p:nvPicPr>
          <p:cNvPr id="16" name="Bildobjekt 15" descr="En bild som visar text&#10;&#10;Automatiskt genererad beskrivning">
            <a:extLst>
              <a:ext uri="{FF2B5EF4-FFF2-40B4-BE49-F238E27FC236}">
                <a16:creationId xmlns:a16="http://schemas.microsoft.com/office/drawing/2014/main" id="{9DB62358-1C5F-CB16-AF24-FD2AABCBC2A7}"/>
              </a:ext>
            </a:extLst>
          </p:cNvPr>
          <p:cNvPicPr/>
          <p:nvPr/>
        </p:nvPicPr>
        <p:blipFill>
          <a:blip r:embed="rId2"/>
          <a:stretch>
            <a:fillRect/>
          </a:stretch>
        </p:blipFill>
        <p:spPr>
          <a:xfrm>
            <a:off x="7884367" y="341370"/>
            <a:ext cx="936104" cy="464304"/>
          </a:xfrm>
          <a:prstGeom prst="rect">
            <a:avLst/>
          </a:prstGeom>
        </p:spPr>
      </p:pic>
      <p:pic>
        <p:nvPicPr>
          <p:cNvPr id="17" name="Bildobjekt 16" descr="En bild som visar text&#10;&#10;Automatiskt genererad beskrivning">
            <a:extLst>
              <a:ext uri="{FF2B5EF4-FFF2-40B4-BE49-F238E27FC236}">
                <a16:creationId xmlns:a16="http://schemas.microsoft.com/office/drawing/2014/main" id="{4977FB60-AE41-144B-D626-DDEFC67787FE}"/>
              </a:ext>
            </a:extLst>
          </p:cNvPr>
          <p:cNvPicPr/>
          <p:nvPr/>
        </p:nvPicPr>
        <p:blipFill>
          <a:blip r:embed="rId2"/>
          <a:stretch>
            <a:fillRect/>
          </a:stretch>
        </p:blipFill>
        <p:spPr>
          <a:xfrm>
            <a:off x="323529" y="300400"/>
            <a:ext cx="936104" cy="464304"/>
          </a:xfrm>
          <a:prstGeom prst="rect">
            <a:avLst/>
          </a:prstGeom>
        </p:spPr>
      </p:pic>
      <p:sp>
        <p:nvSpPr>
          <p:cNvPr id="6" name="Platshållare för text 5">
            <a:extLst>
              <a:ext uri="{FF2B5EF4-FFF2-40B4-BE49-F238E27FC236}">
                <a16:creationId xmlns:a16="http://schemas.microsoft.com/office/drawing/2014/main" id="{4DDE114F-4DD6-AE2E-7C49-6B182001EB74}"/>
              </a:ext>
            </a:extLst>
          </p:cNvPr>
          <p:cNvSpPr>
            <a:spLocks noGrp="1"/>
          </p:cNvSpPr>
          <p:nvPr>
            <p:ph type="body" sz="quarter" idx="3"/>
          </p:nvPr>
        </p:nvSpPr>
        <p:spPr/>
        <p:txBody>
          <a:bodyPr/>
          <a:lstStyle/>
          <a:p>
            <a:endParaRPr lang="sv-SE"/>
          </a:p>
        </p:txBody>
      </p:sp>
      <p:sp>
        <p:nvSpPr>
          <p:cNvPr id="11" name="Platshållare för innehåll 10">
            <a:extLst>
              <a:ext uri="{FF2B5EF4-FFF2-40B4-BE49-F238E27FC236}">
                <a16:creationId xmlns:a16="http://schemas.microsoft.com/office/drawing/2014/main" id="{953C68BB-EE41-E9B5-6D0D-0B16B3B7071C}"/>
              </a:ext>
            </a:extLst>
          </p:cNvPr>
          <p:cNvSpPr>
            <a:spLocks noGrp="1"/>
          </p:cNvSpPr>
          <p:nvPr>
            <p:ph sz="quarter" idx="4"/>
          </p:nvPr>
        </p:nvSpPr>
        <p:spPr/>
        <p:txBody>
          <a:bodyPr/>
          <a:lstStyle/>
          <a:p>
            <a:endParaRPr lang="sv-SE" dirty="0"/>
          </a:p>
        </p:txBody>
      </p:sp>
      <p:sp>
        <p:nvSpPr>
          <p:cNvPr id="14" name="Platshållare för text 13">
            <a:extLst>
              <a:ext uri="{FF2B5EF4-FFF2-40B4-BE49-F238E27FC236}">
                <a16:creationId xmlns:a16="http://schemas.microsoft.com/office/drawing/2014/main" id="{5E9F9606-C510-0E6D-38BE-E46DA47581E8}"/>
              </a:ext>
            </a:extLst>
          </p:cNvPr>
          <p:cNvSpPr>
            <a:spLocks noGrp="1"/>
          </p:cNvSpPr>
          <p:nvPr>
            <p:ph type="body" idx="1"/>
          </p:nvPr>
        </p:nvSpPr>
        <p:spPr/>
        <p:txBody>
          <a:bodyPr/>
          <a:lstStyle/>
          <a:p>
            <a:endParaRPr lang="sv-SE"/>
          </a:p>
        </p:txBody>
      </p:sp>
      <p:sp>
        <p:nvSpPr>
          <p:cNvPr id="19" name="Platshållare för innehåll 18">
            <a:extLst>
              <a:ext uri="{FF2B5EF4-FFF2-40B4-BE49-F238E27FC236}">
                <a16:creationId xmlns:a16="http://schemas.microsoft.com/office/drawing/2014/main" id="{57D9C0D7-40BE-2336-3DD5-95933735E512}"/>
              </a:ext>
            </a:extLst>
          </p:cNvPr>
          <p:cNvSpPr>
            <a:spLocks noGrp="1"/>
          </p:cNvSpPr>
          <p:nvPr>
            <p:ph sz="half" idx="2"/>
          </p:nvPr>
        </p:nvSpPr>
        <p:spPr/>
        <p:txBody>
          <a:bodyPr/>
          <a:lstStyle/>
          <a:p>
            <a:endParaRPr lang="sv-SE" dirty="0"/>
          </a:p>
        </p:txBody>
      </p:sp>
      <p:pic>
        <p:nvPicPr>
          <p:cNvPr id="23" name="Bildobjekt 22">
            <a:extLst>
              <a:ext uri="{FF2B5EF4-FFF2-40B4-BE49-F238E27FC236}">
                <a16:creationId xmlns:a16="http://schemas.microsoft.com/office/drawing/2014/main" id="{60E52316-F8F9-802F-688A-61EAD2592E4C}"/>
              </a:ext>
            </a:extLst>
          </p:cNvPr>
          <p:cNvPicPr>
            <a:picLocks noChangeAspect="1"/>
          </p:cNvPicPr>
          <p:nvPr/>
        </p:nvPicPr>
        <p:blipFill>
          <a:blip r:embed="rId3"/>
          <a:stretch>
            <a:fillRect/>
          </a:stretch>
        </p:blipFill>
        <p:spPr>
          <a:xfrm>
            <a:off x="485270" y="2151416"/>
            <a:ext cx="8388424" cy="4009492"/>
          </a:xfrm>
          <a:prstGeom prst="rect">
            <a:avLst/>
          </a:prstGeom>
        </p:spPr>
      </p:pic>
    </p:spTree>
    <p:extLst>
      <p:ext uri="{BB962C8B-B14F-4D97-AF65-F5344CB8AC3E}">
        <p14:creationId xmlns:p14="http://schemas.microsoft.com/office/powerpoint/2010/main" val="2131101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normAutofit fontScale="90000"/>
          </a:bodyPr>
          <a:lstStyle/>
          <a:p>
            <a:br>
              <a:rPr lang="sv-SE" sz="2700" b="1" dirty="0">
                <a:effectLst>
                  <a:outerShdw blurRad="38100" dist="38100" dir="2700000" algn="tl">
                    <a:srgbClr val="000000">
                      <a:alpha val="43137"/>
                    </a:srgbClr>
                  </a:outerShdw>
                </a:effectLst>
              </a:rPr>
            </a:br>
            <a:br>
              <a:rPr lang="sv-SE" sz="27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BARNDOMARE</a:t>
            </a:r>
            <a:br>
              <a:rPr lang="sv-SE" sz="36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5 - 5</a:t>
            </a:r>
            <a:br>
              <a:rPr lang="sv-SE" sz="2400" b="1" u="sng" dirty="0">
                <a:effectLst>
                  <a:outerShdw blurRad="38100" dist="38100" dir="2700000" algn="tl">
                    <a:srgbClr val="000000">
                      <a:alpha val="43137"/>
                    </a:srgbClr>
                  </a:outerShdw>
                </a:effectLst>
              </a:rPr>
            </a:br>
            <a:br>
              <a:rPr lang="sv-SE" sz="2400" b="1" u="sng" dirty="0">
                <a:effectLst>
                  <a:outerShdw blurRad="38100" dist="38100" dir="2700000" algn="tl">
                    <a:srgbClr val="000000">
                      <a:alpha val="43137"/>
                    </a:srgbClr>
                  </a:outerShdw>
                </a:effectLst>
              </a:rPr>
            </a:br>
            <a:br>
              <a:rPr lang="sv-SE" sz="2400" b="1" u="sng" dirty="0">
                <a:effectLst>
                  <a:outerShdw blurRad="38100" dist="38100" dir="2700000" algn="tl">
                    <a:srgbClr val="000000">
                      <a:alpha val="43137"/>
                    </a:srgbClr>
                  </a:outerShdw>
                </a:effectLst>
              </a:rPr>
            </a:br>
            <a:endParaRPr lang="sv-SE" sz="2400" b="1" u="sng" dirty="0">
              <a:effectLst>
                <a:outerShdw blurRad="38100" dist="38100" dir="2700000" algn="tl">
                  <a:srgbClr val="000000">
                    <a:alpha val="43137"/>
                  </a:srgbClr>
                </a:outerShdw>
              </a:effectLst>
            </a:endParaRPr>
          </a:p>
        </p:txBody>
      </p:sp>
      <p:sp>
        <p:nvSpPr>
          <p:cNvPr id="3" name="Platshållare för datum 2"/>
          <p:cNvSpPr>
            <a:spLocks noGrp="1"/>
          </p:cNvSpPr>
          <p:nvPr>
            <p:ph type="dt" sz="half" idx="10"/>
          </p:nvPr>
        </p:nvSpPr>
        <p:spPr/>
        <p:txBody>
          <a:bodyPr/>
          <a:lstStyle/>
          <a:p>
            <a:fld id="{2E9BEBFB-2A7C-4D1F-956F-25957836D200}" type="datetime1">
              <a:rPr lang="sv-SE" smtClean="0"/>
              <a:t>2024-10-26</a:t>
            </a:fld>
            <a:endParaRPr lang="sv-SE"/>
          </a:p>
        </p:txBody>
      </p:sp>
      <p:sp>
        <p:nvSpPr>
          <p:cNvPr id="4" name="Platshållare för sidfot 3"/>
          <p:cNvSpPr>
            <a:spLocks noGrp="1"/>
          </p:cNvSpPr>
          <p:nvPr>
            <p:ph type="ftr" sz="quarter" idx="11"/>
          </p:nvPr>
        </p:nvSpPr>
        <p:spPr/>
        <p:txBody>
          <a:bodyPr/>
          <a:lstStyle/>
          <a:p>
            <a:r>
              <a:rPr lang="sv-SE"/>
              <a:t>Martin Kjellman</a:t>
            </a:r>
            <a:endParaRPr lang="sv-SE" dirty="0"/>
          </a:p>
        </p:txBody>
      </p:sp>
      <p:sp>
        <p:nvSpPr>
          <p:cNvPr id="5" name="Platshållare för bildnummer 4"/>
          <p:cNvSpPr>
            <a:spLocks noGrp="1"/>
          </p:cNvSpPr>
          <p:nvPr>
            <p:ph type="sldNum" sz="quarter" idx="12"/>
          </p:nvPr>
        </p:nvSpPr>
        <p:spPr/>
        <p:txBody>
          <a:bodyPr/>
          <a:lstStyle/>
          <a:p>
            <a:fld id="{B0EF4EDB-DA05-40D8-89D1-BA3322D0B550}" type="slidenum">
              <a:rPr lang="sv-SE" smtClean="0"/>
              <a:t>19</a:t>
            </a:fld>
            <a:endParaRPr lang="sv-SE"/>
          </a:p>
        </p:txBody>
      </p:sp>
      <p:pic>
        <p:nvPicPr>
          <p:cNvPr id="7" name="Bildobjekt 6"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2" name="Bildobjekt 1" descr="En bild som visar text&#10;&#10;Automatiskt genererad beskrivning">
            <a:extLst>
              <a:ext uri="{FF2B5EF4-FFF2-40B4-BE49-F238E27FC236}">
                <a16:creationId xmlns:a16="http://schemas.microsoft.com/office/drawing/2014/main" id="{C9472ABA-8D59-CBCE-F9E3-3A45CF296469}"/>
              </a:ext>
            </a:extLst>
          </p:cNvPr>
          <p:cNvPicPr/>
          <p:nvPr/>
        </p:nvPicPr>
        <p:blipFill>
          <a:blip r:embed="rId2"/>
          <a:stretch>
            <a:fillRect/>
          </a:stretch>
        </p:blipFill>
        <p:spPr>
          <a:xfrm>
            <a:off x="7884367" y="341370"/>
            <a:ext cx="936104" cy="464304"/>
          </a:xfrm>
          <a:prstGeom prst="rect">
            <a:avLst/>
          </a:prstGeom>
        </p:spPr>
      </p:pic>
      <p:pic>
        <p:nvPicPr>
          <p:cNvPr id="15" name="Bildobjekt 14">
            <a:extLst>
              <a:ext uri="{FF2B5EF4-FFF2-40B4-BE49-F238E27FC236}">
                <a16:creationId xmlns:a16="http://schemas.microsoft.com/office/drawing/2014/main" id="{43B18DC9-3EED-1E0E-E30F-215E11BF4914}"/>
              </a:ext>
            </a:extLst>
          </p:cNvPr>
          <p:cNvPicPr>
            <a:picLocks noChangeAspect="1"/>
          </p:cNvPicPr>
          <p:nvPr/>
        </p:nvPicPr>
        <p:blipFill>
          <a:blip r:embed="rId3"/>
          <a:stretch>
            <a:fillRect/>
          </a:stretch>
        </p:blipFill>
        <p:spPr>
          <a:xfrm>
            <a:off x="318483" y="1988840"/>
            <a:ext cx="8532440" cy="4031332"/>
          </a:xfrm>
          <a:prstGeom prst="rect">
            <a:avLst/>
          </a:prstGeom>
        </p:spPr>
      </p:pic>
    </p:spTree>
    <p:extLst>
      <p:ext uri="{BB962C8B-B14F-4D97-AF65-F5344CB8AC3E}">
        <p14:creationId xmlns:p14="http://schemas.microsoft.com/office/powerpoint/2010/main" val="2366664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827584" y="2132856"/>
            <a:ext cx="7408333" cy="4680520"/>
          </a:xfrm>
        </p:spPr>
        <p:txBody>
          <a:bodyPr>
            <a:noAutofit/>
          </a:bodyPr>
          <a:lstStyle/>
          <a:p>
            <a:pPr marL="0" indent="0">
              <a:buNone/>
            </a:pPr>
            <a:endParaRPr lang="sv-SE" sz="1400" b="1" u="sng" dirty="0"/>
          </a:p>
          <a:p>
            <a:endParaRPr lang="sv-SE" sz="1400" b="1" u="sng" dirty="0"/>
          </a:p>
          <a:p>
            <a:pPr lvl="1"/>
            <a:endParaRPr lang="sv-SE" sz="1800" dirty="0"/>
          </a:p>
          <a:p>
            <a:endParaRPr lang="sv-SE" sz="1100" dirty="0"/>
          </a:p>
        </p:txBody>
      </p:sp>
      <p:sp>
        <p:nvSpPr>
          <p:cNvPr id="3" name="Rubrik 2"/>
          <p:cNvSpPr>
            <a:spLocks noGrp="1"/>
          </p:cNvSpPr>
          <p:nvPr>
            <p:ph type="title"/>
          </p:nvPr>
        </p:nvSpPr>
        <p:spPr>
          <a:xfrm>
            <a:off x="457200" y="341370"/>
            <a:ext cx="8229600" cy="1252728"/>
          </a:xfrm>
        </p:spPr>
        <p:txBody>
          <a:bodyPr>
            <a:normAutofit/>
          </a:bodyPr>
          <a:lstStyle/>
          <a:p>
            <a:r>
              <a:rPr lang="sv-SE" sz="2400" b="1" dirty="0">
                <a:effectLst>
                  <a:outerShdw blurRad="38100" dist="38100" dir="2700000" algn="tl">
                    <a:srgbClr val="000000">
                      <a:alpha val="43137"/>
                    </a:srgbClr>
                  </a:outerShdw>
                </a:effectLst>
              </a:rPr>
              <a:t>UPPLÄGG AV KVÄLLEN</a:t>
            </a:r>
            <a:br>
              <a:rPr lang="sv-SE" dirty="0"/>
            </a:br>
            <a:endParaRPr lang="sv-SE" sz="700" dirty="0"/>
          </a:p>
        </p:txBody>
      </p:sp>
      <p:sp>
        <p:nvSpPr>
          <p:cNvPr id="4" name="Platshållare för datum 3"/>
          <p:cNvSpPr>
            <a:spLocks noGrp="1"/>
          </p:cNvSpPr>
          <p:nvPr>
            <p:ph type="dt" sz="half" idx="10"/>
          </p:nvPr>
        </p:nvSpPr>
        <p:spPr>
          <a:xfrm>
            <a:off x="5163672" y="6376243"/>
            <a:ext cx="3786690" cy="365125"/>
          </a:xfrm>
        </p:spPr>
        <p:txBody>
          <a:bodyPr/>
          <a:lstStyle/>
          <a:p>
            <a:fld id="{70FCF91D-186E-4945-854F-8DFB2AE1597A}" type="datetime1">
              <a:rPr lang="sv-SE" smtClean="0"/>
              <a:t>2024-10-26</a:t>
            </a:fld>
            <a:endParaRPr lang="sv-SE" dirty="0"/>
          </a:p>
        </p:txBody>
      </p:sp>
      <p:sp>
        <p:nvSpPr>
          <p:cNvPr id="5" name="Platshållare för sidfot 4"/>
          <p:cNvSpPr>
            <a:spLocks noGrp="1"/>
          </p:cNvSpPr>
          <p:nvPr>
            <p:ph type="ftr" sz="quarter" idx="11"/>
          </p:nvPr>
        </p:nvSpPr>
        <p:spPr>
          <a:xfrm>
            <a:off x="193638" y="6376243"/>
            <a:ext cx="3786691" cy="365125"/>
          </a:xfrm>
        </p:spPr>
        <p:txBody>
          <a:bodyPr/>
          <a:lstStyle/>
          <a:p>
            <a:r>
              <a:rPr lang="sv-SE"/>
              <a:t>Martin Kjellman</a:t>
            </a:r>
            <a:endParaRPr lang="sv-SE" dirty="0"/>
          </a:p>
        </p:txBody>
      </p:sp>
      <p:sp>
        <p:nvSpPr>
          <p:cNvPr id="6" name="Platshållare för bildnummer 5"/>
          <p:cNvSpPr>
            <a:spLocks noGrp="1"/>
          </p:cNvSpPr>
          <p:nvPr>
            <p:ph type="sldNum" sz="quarter" idx="12"/>
          </p:nvPr>
        </p:nvSpPr>
        <p:spPr>
          <a:xfrm>
            <a:off x="3991088" y="6376243"/>
            <a:ext cx="1161826" cy="365125"/>
          </a:xfrm>
        </p:spPr>
        <p:txBody>
          <a:bodyPr/>
          <a:lstStyle/>
          <a:p>
            <a:fld id="{B0EF4EDB-DA05-40D8-89D1-BA3322D0B550}" type="slidenum">
              <a:rPr lang="sv-SE" smtClean="0"/>
              <a:t>2</a:t>
            </a:fld>
            <a:endParaRPr lang="sv-SE" dirty="0"/>
          </a:p>
        </p:txBody>
      </p:sp>
      <p:pic>
        <p:nvPicPr>
          <p:cNvPr id="9" name="Bildobjekt 8" descr="En bild som visar text&#10;&#10;Automatiskt genererad beskrivning"/>
          <p:cNvPicPr/>
          <p:nvPr/>
        </p:nvPicPr>
        <p:blipFill>
          <a:blip r:embed="rId2"/>
          <a:stretch>
            <a:fillRect/>
          </a:stretch>
        </p:blipFill>
        <p:spPr>
          <a:xfrm>
            <a:off x="323529" y="332656"/>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8322FEED-07AE-2392-210E-863D9056456D}"/>
              </a:ext>
            </a:extLst>
          </p:cNvPr>
          <p:cNvPicPr/>
          <p:nvPr/>
        </p:nvPicPr>
        <p:blipFill>
          <a:blip r:embed="rId2"/>
          <a:stretch>
            <a:fillRect/>
          </a:stretch>
        </p:blipFill>
        <p:spPr>
          <a:xfrm>
            <a:off x="7884367" y="341370"/>
            <a:ext cx="936104" cy="464304"/>
          </a:xfrm>
          <a:prstGeom prst="rect">
            <a:avLst/>
          </a:prstGeom>
        </p:spPr>
      </p:pic>
      <p:sp>
        <p:nvSpPr>
          <p:cNvPr id="10" name="textruta 9">
            <a:extLst>
              <a:ext uri="{FF2B5EF4-FFF2-40B4-BE49-F238E27FC236}">
                <a16:creationId xmlns:a16="http://schemas.microsoft.com/office/drawing/2014/main" id="{E5440FB4-995E-D738-260C-40D0EA7D087C}"/>
              </a:ext>
            </a:extLst>
          </p:cNvPr>
          <p:cNvSpPr txBox="1"/>
          <p:nvPr/>
        </p:nvSpPr>
        <p:spPr>
          <a:xfrm>
            <a:off x="768423" y="2204864"/>
            <a:ext cx="8003232" cy="4154984"/>
          </a:xfrm>
          <a:prstGeom prst="rect">
            <a:avLst/>
          </a:prstGeom>
          <a:noFill/>
        </p:spPr>
        <p:txBody>
          <a:bodyPr wrap="square">
            <a:spAutoFit/>
          </a:bodyPr>
          <a:lstStyle/>
          <a:p>
            <a:pPr marL="285750" indent="-285750">
              <a:buFont typeface="Wingdings" panose="05000000000000000000" pitchFamily="2" charset="2"/>
              <a:buChar char="q"/>
            </a:pPr>
            <a:r>
              <a:rPr lang="sv-SE" sz="4400" b="1" u="sng" dirty="0" err="1"/>
              <a:t>Barndomare</a:t>
            </a:r>
            <a:r>
              <a:rPr lang="sv-SE" sz="4400" b="1" u="sng" dirty="0"/>
              <a:t>: 3-3</a:t>
            </a:r>
            <a:r>
              <a:rPr lang="sv-SE" sz="4400" dirty="0"/>
              <a:t> </a:t>
            </a:r>
          </a:p>
          <a:p>
            <a:pPr marL="285750" indent="-285750">
              <a:buFont typeface="Wingdings" panose="05000000000000000000" pitchFamily="2" charset="2"/>
              <a:buChar char="q"/>
            </a:pPr>
            <a:r>
              <a:rPr lang="sv-SE" sz="4400" b="1" u="sng" dirty="0" err="1"/>
              <a:t>Barndomare</a:t>
            </a:r>
            <a:r>
              <a:rPr lang="sv-SE" sz="4400" b="1" u="sng" dirty="0"/>
              <a:t>: 5-5 och 7-7</a:t>
            </a:r>
            <a:endParaRPr lang="sv-SE" sz="4400" dirty="0"/>
          </a:p>
          <a:p>
            <a:pPr marL="285750" indent="-285750">
              <a:buFont typeface="Wingdings" panose="05000000000000000000" pitchFamily="2" charset="2"/>
              <a:buChar char="q"/>
            </a:pPr>
            <a:r>
              <a:rPr lang="sv-SE" sz="4400" b="1" u="sng" dirty="0"/>
              <a:t>Ungdomsdomare: 9-9 och 11-11</a:t>
            </a:r>
          </a:p>
          <a:p>
            <a:pPr marL="285750" indent="-285750">
              <a:buFont typeface="Wingdings" panose="05000000000000000000" pitchFamily="2" charset="2"/>
              <a:buChar char="q"/>
            </a:pPr>
            <a:endParaRPr lang="sv-SE" sz="4400" b="1" u="sng" dirty="0"/>
          </a:p>
          <a:p>
            <a:pPr marL="285750" indent="-285750">
              <a:buFont typeface="Wingdings" panose="05000000000000000000" pitchFamily="2" charset="2"/>
              <a:buChar char="q"/>
            </a:pPr>
            <a:r>
              <a:rPr lang="sv-SE" sz="4400" dirty="0"/>
              <a:t>Utbildningen innehåller både teori och praktik</a:t>
            </a:r>
            <a:r>
              <a:rPr lang="sv-SE" sz="4400" b="1" u="sng" dirty="0"/>
              <a:t>!</a:t>
            </a:r>
            <a:r>
              <a:rPr lang="sv-SE" sz="4400" dirty="0"/>
              <a:t> </a:t>
            </a:r>
          </a:p>
        </p:txBody>
      </p:sp>
    </p:spTree>
    <p:extLst>
      <p:ext uri="{BB962C8B-B14F-4D97-AF65-F5344CB8AC3E}">
        <p14:creationId xmlns:p14="http://schemas.microsoft.com/office/powerpoint/2010/main" val="3672585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text, elektronik, skärmbild, programvara&#10;&#10;Automatiskt genererad beskrivning">
            <a:extLst>
              <a:ext uri="{FF2B5EF4-FFF2-40B4-BE49-F238E27FC236}">
                <a16:creationId xmlns:a16="http://schemas.microsoft.com/office/drawing/2014/main" id="{4ACCE06B-4C89-90CE-BE2F-A14F43C4671C}"/>
              </a:ext>
            </a:extLst>
          </p:cNvPr>
          <p:cNvPicPr>
            <a:picLocks noChangeAspect="1"/>
          </p:cNvPicPr>
          <p:nvPr/>
        </p:nvPicPr>
        <p:blipFill>
          <a:blip r:embed="rId2"/>
          <a:stretch>
            <a:fillRect/>
          </a:stretch>
        </p:blipFill>
        <p:spPr>
          <a:xfrm>
            <a:off x="3131840" y="2276041"/>
            <a:ext cx="2880320" cy="4028421"/>
          </a:xfrm>
          <a:prstGeom prst="rect">
            <a:avLst/>
          </a:prstGeom>
          <a:noFill/>
        </p:spPr>
      </p:pic>
      <p:sp>
        <p:nvSpPr>
          <p:cNvPr id="3" name="Platshållare för datum 2">
            <a:extLst>
              <a:ext uri="{FF2B5EF4-FFF2-40B4-BE49-F238E27FC236}">
                <a16:creationId xmlns:a16="http://schemas.microsoft.com/office/drawing/2014/main" id="{AE170B3B-2C62-BEB2-C995-43A9E55D3A3A}"/>
              </a:ext>
            </a:extLst>
          </p:cNvPr>
          <p:cNvSpPr>
            <a:spLocks noGrp="1"/>
          </p:cNvSpPr>
          <p:nvPr>
            <p:ph type="dt" sz="half" idx="10"/>
          </p:nvPr>
        </p:nvSpPr>
        <p:spPr>
          <a:xfrm>
            <a:off x="5163672" y="6250164"/>
            <a:ext cx="3786690" cy="365125"/>
          </a:xfrm>
        </p:spPr>
        <p:txBody>
          <a:bodyPr anchor="ctr">
            <a:normAutofit/>
          </a:bodyPr>
          <a:lstStyle/>
          <a:p>
            <a:pPr>
              <a:spcAft>
                <a:spcPts val="600"/>
              </a:spcAft>
            </a:pPr>
            <a:fld id="{D3A6A97C-1029-457A-9015-CB8E52651642}" type="datetime1">
              <a:rPr lang="sv-SE" smtClean="0"/>
              <a:pPr>
                <a:spcAft>
                  <a:spcPts val="600"/>
                </a:spcAft>
              </a:pPr>
              <a:t>2024-10-26</a:t>
            </a:fld>
            <a:endParaRPr lang="sv-SE"/>
          </a:p>
        </p:txBody>
      </p:sp>
      <p:sp>
        <p:nvSpPr>
          <p:cNvPr id="4" name="Platshållare för sidfot 3">
            <a:extLst>
              <a:ext uri="{FF2B5EF4-FFF2-40B4-BE49-F238E27FC236}">
                <a16:creationId xmlns:a16="http://schemas.microsoft.com/office/drawing/2014/main" id="{7662CB8D-3CB1-F609-9831-9D43ABB1063E}"/>
              </a:ext>
            </a:extLst>
          </p:cNvPr>
          <p:cNvSpPr>
            <a:spLocks noGrp="1"/>
          </p:cNvSpPr>
          <p:nvPr>
            <p:ph type="ftr" sz="quarter" idx="11"/>
          </p:nvPr>
        </p:nvSpPr>
        <p:spPr>
          <a:xfrm>
            <a:off x="193638" y="6250164"/>
            <a:ext cx="3786691" cy="365125"/>
          </a:xfrm>
        </p:spPr>
        <p:txBody>
          <a:bodyPr anchor="ctr">
            <a:normAutofit/>
          </a:bodyPr>
          <a:lstStyle/>
          <a:p>
            <a:pPr>
              <a:spcAft>
                <a:spcPts val="600"/>
              </a:spcAft>
            </a:pPr>
            <a:r>
              <a:rPr lang="sv-SE"/>
              <a:t>Martin Kjellman</a:t>
            </a:r>
          </a:p>
        </p:txBody>
      </p:sp>
      <p:sp>
        <p:nvSpPr>
          <p:cNvPr id="5" name="Platshållare för bildnummer 4">
            <a:extLst>
              <a:ext uri="{FF2B5EF4-FFF2-40B4-BE49-F238E27FC236}">
                <a16:creationId xmlns:a16="http://schemas.microsoft.com/office/drawing/2014/main" id="{6C832CA8-F857-5E03-A3D6-B27CB3D5FB7D}"/>
              </a:ext>
            </a:extLst>
          </p:cNvPr>
          <p:cNvSpPr>
            <a:spLocks noGrp="1"/>
          </p:cNvSpPr>
          <p:nvPr>
            <p:ph type="sldNum" sz="quarter" idx="12"/>
          </p:nvPr>
        </p:nvSpPr>
        <p:spPr>
          <a:xfrm>
            <a:off x="3991088" y="6250163"/>
            <a:ext cx="1161826" cy="365125"/>
          </a:xfrm>
        </p:spPr>
        <p:txBody>
          <a:bodyPr anchor="ctr">
            <a:normAutofit/>
          </a:bodyPr>
          <a:lstStyle/>
          <a:p>
            <a:pPr>
              <a:spcAft>
                <a:spcPts val="600"/>
              </a:spcAft>
            </a:pPr>
            <a:fld id="{B0EF4EDB-DA05-40D8-89D1-BA3322D0B550}" type="slidenum">
              <a:rPr lang="sv-SE" smtClean="0"/>
              <a:pPr>
                <a:spcAft>
                  <a:spcPts val="600"/>
                </a:spcAft>
              </a:pPr>
              <a:t>20</a:t>
            </a:fld>
            <a:endParaRPr lang="sv-SE"/>
          </a:p>
        </p:txBody>
      </p:sp>
      <p:sp>
        <p:nvSpPr>
          <p:cNvPr id="21" name="Title 5">
            <a:extLst>
              <a:ext uri="{FF2B5EF4-FFF2-40B4-BE49-F238E27FC236}">
                <a16:creationId xmlns:a16="http://schemas.microsoft.com/office/drawing/2014/main" id="{5457829E-6020-467C-C845-926756107EEE}"/>
              </a:ext>
            </a:extLst>
          </p:cNvPr>
          <p:cNvSpPr>
            <a:spLocks noGrp="1"/>
          </p:cNvSpPr>
          <p:nvPr>
            <p:ph type="title"/>
          </p:nvPr>
        </p:nvSpPr>
        <p:spPr>
          <a:xfrm>
            <a:off x="457200" y="592096"/>
            <a:ext cx="8229600" cy="1252728"/>
          </a:xfrm>
        </p:spPr>
        <p:txBody>
          <a:bodyPr>
            <a:normAutofit fontScale="90000"/>
          </a:bodyPr>
          <a:lstStyle/>
          <a:p>
            <a:r>
              <a:rPr lang="sv-SE" dirty="0"/>
              <a:t>NATIONELLA SPELFORMER </a:t>
            </a:r>
            <a:br>
              <a:rPr lang="sv-SE" dirty="0"/>
            </a:br>
            <a:r>
              <a:rPr lang="sv-SE" dirty="0">
                <a:hlinkClick r:id="rId3"/>
              </a:rPr>
              <a:t>5 MOT 5 </a:t>
            </a:r>
            <a:br>
              <a:rPr lang="sv-SE" dirty="0"/>
            </a:br>
            <a:r>
              <a:rPr lang="sv-SE" dirty="0"/>
              <a:t>8-9 ÅR</a:t>
            </a:r>
            <a:endParaRPr lang="en-US" dirty="0"/>
          </a:p>
        </p:txBody>
      </p:sp>
    </p:spTree>
    <p:extLst>
      <p:ext uri="{BB962C8B-B14F-4D97-AF65-F5344CB8AC3E}">
        <p14:creationId xmlns:p14="http://schemas.microsoft.com/office/powerpoint/2010/main" val="41012324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777C3B49-CE07-71F8-8619-26ECE69BB146}"/>
              </a:ext>
            </a:extLst>
          </p:cNvPr>
          <p:cNvSpPr>
            <a:spLocks noGrp="1"/>
          </p:cNvSpPr>
          <p:nvPr>
            <p:ph type="title"/>
          </p:nvPr>
        </p:nvSpPr>
        <p:spPr>
          <a:xfrm>
            <a:off x="457200" y="338328"/>
            <a:ext cx="8229600" cy="1252728"/>
          </a:xfrm>
        </p:spPr>
        <p:txBody>
          <a:bodyPr>
            <a:normAutofit fontScale="90000"/>
          </a:bodyPr>
          <a:lstStyle/>
          <a:p>
            <a:r>
              <a:rPr lang="sv-SE" sz="3600" b="1" dirty="0">
                <a:effectLst>
                  <a:outerShdw blurRad="38100" dist="38100" dir="2700000" algn="tl">
                    <a:srgbClr val="000000">
                      <a:alpha val="43137"/>
                    </a:srgbClr>
                  </a:outerShdw>
                </a:effectLst>
              </a:rPr>
              <a:t>BARNDOMARE</a:t>
            </a:r>
            <a:br>
              <a:rPr lang="sv-SE" sz="36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7 - 7</a:t>
            </a:r>
            <a:br>
              <a:rPr lang="en-US" altLang="sv-SE" sz="2700" b="1" dirty="0">
                <a:effectLst>
                  <a:outerShdw blurRad="38100" dist="38100" dir="2700000" algn="tl">
                    <a:srgbClr val="000000">
                      <a:alpha val="43137"/>
                    </a:srgbClr>
                  </a:outerShdw>
                </a:effectLst>
              </a:rPr>
            </a:br>
            <a:endParaRPr lang="en-US" sz="2700" b="1" dirty="0">
              <a:effectLst>
                <a:outerShdw blurRad="38100" dist="38100" dir="2700000" algn="tl">
                  <a:srgbClr val="000000">
                    <a:alpha val="43137"/>
                  </a:srgbClr>
                </a:outerShdw>
              </a:effectLst>
            </a:endParaRPr>
          </a:p>
        </p:txBody>
      </p:sp>
      <p:sp>
        <p:nvSpPr>
          <p:cNvPr id="3" name="Platshållare för datum 2">
            <a:extLst>
              <a:ext uri="{FF2B5EF4-FFF2-40B4-BE49-F238E27FC236}">
                <a16:creationId xmlns:a16="http://schemas.microsoft.com/office/drawing/2014/main" id="{BFFAC5A1-CE85-1F95-2A94-D59FA423DBE2}"/>
              </a:ext>
            </a:extLst>
          </p:cNvPr>
          <p:cNvSpPr>
            <a:spLocks noGrp="1"/>
          </p:cNvSpPr>
          <p:nvPr>
            <p:ph type="dt" sz="half" idx="10"/>
          </p:nvPr>
        </p:nvSpPr>
        <p:spPr>
          <a:xfrm>
            <a:off x="5163672" y="6250164"/>
            <a:ext cx="3786690" cy="365125"/>
          </a:xfrm>
        </p:spPr>
        <p:txBody>
          <a:bodyPr vert="horz" lIns="91440" tIns="45720" rIns="91440" bIns="45720" rtlCol="0" anchor="ctr">
            <a:normAutofit/>
          </a:bodyPr>
          <a:lstStyle/>
          <a:p>
            <a:pPr>
              <a:spcAft>
                <a:spcPts val="600"/>
              </a:spcAft>
            </a:pPr>
            <a:fld id="{DDF35400-9C5E-4B8E-BE00-C0ED109A1BA3}" type="datetime1">
              <a:rPr lang="sv-SE" smtClean="0"/>
              <a:t>2024-10-26</a:t>
            </a:fld>
            <a:endParaRPr lang="sv-SE"/>
          </a:p>
        </p:txBody>
      </p:sp>
      <p:sp>
        <p:nvSpPr>
          <p:cNvPr id="4" name="Platshållare för sidfot 3">
            <a:extLst>
              <a:ext uri="{FF2B5EF4-FFF2-40B4-BE49-F238E27FC236}">
                <a16:creationId xmlns:a16="http://schemas.microsoft.com/office/drawing/2014/main" id="{26452030-9A53-8BD2-854F-2421E843AC7C}"/>
              </a:ext>
            </a:extLst>
          </p:cNvPr>
          <p:cNvSpPr>
            <a:spLocks noGrp="1"/>
          </p:cNvSpPr>
          <p:nvPr>
            <p:ph type="ftr" sz="quarter" idx="11"/>
          </p:nvPr>
        </p:nvSpPr>
        <p:spPr>
          <a:xfrm>
            <a:off x="193638" y="6250164"/>
            <a:ext cx="3786691" cy="365125"/>
          </a:xfrm>
        </p:spPr>
        <p:txBody>
          <a:bodyPr vert="horz" lIns="91440" tIns="45720" rIns="91440" bIns="45720" rtlCol="0" anchor="ctr">
            <a:normAutofit/>
          </a:bodyPr>
          <a:lstStyle/>
          <a:p>
            <a:pPr>
              <a:spcAft>
                <a:spcPts val="600"/>
              </a:spcAft>
            </a:pPr>
            <a:r>
              <a:rPr lang="sv-SE" kern="1200">
                <a:latin typeface="+mn-lt"/>
                <a:ea typeface="+mn-ea"/>
                <a:cs typeface="+mn-cs"/>
              </a:rPr>
              <a:t>Martin Kjellman</a:t>
            </a:r>
          </a:p>
        </p:txBody>
      </p:sp>
      <p:sp>
        <p:nvSpPr>
          <p:cNvPr id="5" name="Platshållare för bildnummer 4">
            <a:extLst>
              <a:ext uri="{FF2B5EF4-FFF2-40B4-BE49-F238E27FC236}">
                <a16:creationId xmlns:a16="http://schemas.microsoft.com/office/drawing/2014/main" id="{741D6A67-B194-E30D-1C4A-FA0C333ECE04}"/>
              </a:ext>
            </a:extLst>
          </p:cNvPr>
          <p:cNvSpPr>
            <a:spLocks noGrp="1"/>
          </p:cNvSpPr>
          <p:nvPr>
            <p:ph type="sldNum" sz="quarter" idx="12"/>
          </p:nvPr>
        </p:nvSpPr>
        <p:spPr>
          <a:xfrm>
            <a:off x="3991088" y="6250163"/>
            <a:ext cx="1161826" cy="365125"/>
          </a:xfrm>
        </p:spPr>
        <p:txBody>
          <a:bodyPr vert="horz" lIns="91440" tIns="45720" rIns="91440" bIns="45720" rtlCol="0" anchor="ctr">
            <a:normAutofit/>
          </a:bodyPr>
          <a:lstStyle/>
          <a:p>
            <a:pPr>
              <a:spcAft>
                <a:spcPts val="600"/>
              </a:spcAft>
            </a:pPr>
            <a:fld id="{B0EF4EDB-DA05-40D8-89D1-BA3322D0B550}" type="slidenum">
              <a:rPr lang="sv-SE" smtClean="0"/>
              <a:pPr>
                <a:spcAft>
                  <a:spcPts val="600"/>
                </a:spcAft>
              </a:pPr>
              <a:t>21</a:t>
            </a:fld>
            <a:endParaRPr lang="sv-SE"/>
          </a:p>
        </p:txBody>
      </p:sp>
      <p:pic>
        <p:nvPicPr>
          <p:cNvPr id="2" name="Bildobjekt 1" descr="En bild som visar text&#10;&#10;Automatiskt genererad beskrivning">
            <a:extLst>
              <a:ext uri="{FF2B5EF4-FFF2-40B4-BE49-F238E27FC236}">
                <a16:creationId xmlns:a16="http://schemas.microsoft.com/office/drawing/2014/main" id="{222D183C-5B65-730C-23AF-0749B65B088C}"/>
              </a:ext>
            </a:extLst>
          </p:cNvPr>
          <p:cNvPicPr/>
          <p:nvPr/>
        </p:nvPicPr>
        <p:blipFill>
          <a:blip r:embed="rId2"/>
          <a:stretch>
            <a:fillRect/>
          </a:stretch>
        </p:blipFill>
        <p:spPr>
          <a:xfrm>
            <a:off x="323529" y="300400"/>
            <a:ext cx="936104" cy="464304"/>
          </a:xfrm>
          <a:prstGeom prst="rect">
            <a:avLst/>
          </a:prstGeom>
        </p:spPr>
      </p:pic>
      <p:pic>
        <p:nvPicPr>
          <p:cNvPr id="6" name="Bildobjekt 5" descr="En bild som visar text&#10;&#10;Automatiskt genererad beskrivning">
            <a:extLst>
              <a:ext uri="{FF2B5EF4-FFF2-40B4-BE49-F238E27FC236}">
                <a16:creationId xmlns:a16="http://schemas.microsoft.com/office/drawing/2014/main" id="{737DAB89-F9D9-8F3F-CEDE-9AD0E9483949}"/>
              </a:ext>
            </a:extLst>
          </p:cNvPr>
          <p:cNvPicPr/>
          <p:nvPr/>
        </p:nvPicPr>
        <p:blipFill>
          <a:blip r:embed="rId2"/>
          <a:stretch>
            <a:fillRect/>
          </a:stretch>
        </p:blipFill>
        <p:spPr>
          <a:xfrm>
            <a:off x="7884367" y="341370"/>
            <a:ext cx="936104" cy="464304"/>
          </a:xfrm>
          <a:prstGeom prst="rect">
            <a:avLst/>
          </a:prstGeom>
        </p:spPr>
      </p:pic>
      <p:pic>
        <p:nvPicPr>
          <p:cNvPr id="9" name="Bildobjekt 8">
            <a:extLst>
              <a:ext uri="{FF2B5EF4-FFF2-40B4-BE49-F238E27FC236}">
                <a16:creationId xmlns:a16="http://schemas.microsoft.com/office/drawing/2014/main" id="{74ECD011-BCA7-3FEF-5DD6-40FA5D758E48}"/>
              </a:ext>
            </a:extLst>
          </p:cNvPr>
          <p:cNvPicPr>
            <a:picLocks noChangeAspect="1"/>
          </p:cNvPicPr>
          <p:nvPr/>
        </p:nvPicPr>
        <p:blipFill>
          <a:blip r:embed="rId3"/>
          <a:stretch>
            <a:fillRect/>
          </a:stretch>
        </p:blipFill>
        <p:spPr>
          <a:xfrm>
            <a:off x="576522" y="1598235"/>
            <a:ext cx="8028384" cy="4652157"/>
          </a:xfrm>
          <a:prstGeom prst="rect">
            <a:avLst/>
          </a:prstGeom>
        </p:spPr>
      </p:pic>
    </p:spTree>
    <p:extLst>
      <p:ext uri="{BB962C8B-B14F-4D97-AF65-F5344CB8AC3E}">
        <p14:creationId xmlns:p14="http://schemas.microsoft.com/office/powerpoint/2010/main" val="13380604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innehåll 7"/>
          <p:cNvSpPr>
            <a:spLocks noGrp="1"/>
          </p:cNvSpPr>
          <p:nvPr>
            <p:ph idx="1"/>
          </p:nvPr>
        </p:nvSpPr>
        <p:spPr>
          <a:xfrm>
            <a:off x="872067" y="2276872"/>
            <a:ext cx="7408333" cy="3849291"/>
          </a:xfrm>
        </p:spPr>
        <p:txBody>
          <a:bodyPr>
            <a:normAutofit/>
          </a:bodyPr>
          <a:lstStyle/>
          <a:p>
            <a:endParaRPr lang="sv-SE" dirty="0"/>
          </a:p>
          <a:p>
            <a:endParaRPr lang="sv-SE" dirty="0"/>
          </a:p>
        </p:txBody>
      </p:sp>
      <p:sp>
        <p:nvSpPr>
          <p:cNvPr id="4" name="Platshållare för datum 3"/>
          <p:cNvSpPr>
            <a:spLocks noGrp="1"/>
          </p:cNvSpPr>
          <p:nvPr>
            <p:ph type="dt" sz="half" idx="10"/>
          </p:nvPr>
        </p:nvSpPr>
        <p:spPr/>
        <p:txBody>
          <a:bodyPr/>
          <a:lstStyle/>
          <a:p>
            <a:fld id="{01BF1C16-03E2-46C0-A555-F38B06342CDA}" type="datetime1">
              <a:rPr lang="sv-SE" smtClean="0"/>
              <a:t>2024-10-26</a:t>
            </a:fld>
            <a:endParaRPr lang="sv-SE"/>
          </a:p>
        </p:txBody>
      </p:sp>
      <p:sp>
        <p:nvSpPr>
          <p:cNvPr id="5" name="Platshållare för sidfot 4"/>
          <p:cNvSpPr>
            <a:spLocks noGrp="1"/>
          </p:cNvSpPr>
          <p:nvPr>
            <p:ph type="ftr" sz="quarter" idx="11"/>
          </p:nvPr>
        </p:nvSpPr>
        <p:spPr/>
        <p:txBody>
          <a:bodyPr/>
          <a:lstStyle/>
          <a:p>
            <a:r>
              <a:rPr lang="sv-SE"/>
              <a:t>Martin Kjellman</a:t>
            </a:r>
          </a:p>
        </p:txBody>
      </p:sp>
      <p:sp>
        <p:nvSpPr>
          <p:cNvPr id="6" name="Platshållare för bildnummer 5"/>
          <p:cNvSpPr>
            <a:spLocks noGrp="1"/>
          </p:cNvSpPr>
          <p:nvPr>
            <p:ph type="sldNum" sz="quarter" idx="12"/>
          </p:nvPr>
        </p:nvSpPr>
        <p:spPr/>
        <p:txBody>
          <a:bodyPr/>
          <a:lstStyle/>
          <a:p>
            <a:fld id="{B0EF4EDB-DA05-40D8-89D1-BA3322D0B550}" type="slidenum">
              <a:rPr lang="sv-SE" smtClean="0"/>
              <a:t>22</a:t>
            </a:fld>
            <a:endParaRPr lang="sv-SE"/>
          </a:p>
        </p:txBody>
      </p:sp>
      <p:sp>
        <p:nvSpPr>
          <p:cNvPr id="7" name="Rubrik 6"/>
          <p:cNvSpPr>
            <a:spLocks noGrp="1"/>
          </p:cNvSpPr>
          <p:nvPr>
            <p:ph type="title"/>
          </p:nvPr>
        </p:nvSpPr>
        <p:spPr/>
        <p:txBody>
          <a:bodyPr>
            <a:normAutofit fontScale="90000"/>
          </a:bodyPr>
          <a:lstStyle/>
          <a:p>
            <a:r>
              <a:rPr lang="sv-SE" sz="3600" b="1" dirty="0">
                <a:effectLst>
                  <a:outerShdw blurRad="38100" dist="38100" dir="2700000" algn="tl">
                    <a:srgbClr val="000000">
                      <a:alpha val="43137"/>
                    </a:srgbClr>
                  </a:outerShdw>
                </a:effectLst>
              </a:rPr>
              <a:t>BARNDOMARE</a:t>
            </a:r>
            <a:br>
              <a:rPr lang="sv-SE" sz="36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7 - 7</a:t>
            </a:r>
            <a:br>
              <a:rPr lang="sv-SE" sz="1600" i="1" dirty="0"/>
            </a:br>
            <a:endParaRPr lang="sv-SE" sz="1600" i="1" dirty="0"/>
          </a:p>
        </p:txBody>
      </p:sp>
      <p:pic>
        <p:nvPicPr>
          <p:cNvPr id="3" name="Bildobjekt 2" descr="En bild som visar text&#10;&#10;Automatiskt genererad beskrivning">
            <a:extLst>
              <a:ext uri="{FF2B5EF4-FFF2-40B4-BE49-F238E27FC236}">
                <a16:creationId xmlns:a16="http://schemas.microsoft.com/office/drawing/2014/main" id="{5E7D3688-5AC0-7E66-E644-483C379A9D4A}"/>
              </a:ext>
            </a:extLst>
          </p:cNvPr>
          <p:cNvPicPr/>
          <p:nvPr/>
        </p:nvPicPr>
        <p:blipFill>
          <a:blip r:embed="rId2"/>
          <a:stretch>
            <a:fillRect/>
          </a:stretch>
        </p:blipFill>
        <p:spPr>
          <a:xfrm>
            <a:off x="323529" y="300400"/>
            <a:ext cx="936104" cy="464304"/>
          </a:xfrm>
          <a:prstGeom prst="rect">
            <a:avLst/>
          </a:prstGeom>
        </p:spPr>
      </p:pic>
      <p:pic>
        <p:nvPicPr>
          <p:cNvPr id="9" name="Bildobjekt 8" descr="En bild som visar text&#10;&#10;Automatiskt genererad beskrivning">
            <a:extLst>
              <a:ext uri="{FF2B5EF4-FFF2-40B4-BE49-F238E27FC236}">
                <a16:creationId xmlns:a16="http://schemas.microsoft.com/office/drawing/2014/main" id="{4E2E3FFF-42DF-CC41-0334-81D077754415}"/>
              </a:ext>
            </a:extLst>
          </p:cNvPr>
          <p:cNvPicPr/>
          <p:nvPr/>
        </p:nvPicPr>
        <p:blipFill>
          <a:blip r:embed="rId2"/>
          <a:stretch>
            <a:fillRect/>
          </a:stretch>
        </p:blipFill>
        <p:spPr>
          <a:xfrm>
            <a:off x="7884367" y="341370"/>
            <a:ext cx="936104" cy="464304"/>
          </a:xfrm>
          <a:prstGeom prst="rect">
            <a:avLst/>
          </a:prstGeom>
        </p:spPr>
      </p:pic>
      <p:pic>
        <p:nvPicPr>
          <p:cNvPr id="13" name="Bildobjekt 12">
            <a:extLst>
              <a:ext uri="{FF2B5EF4-FFF2-40B4-BE49-F238E27FC236}">
                <a16:creationId xmlns:a16="http://schemas.microsoft.com/office/drawing/2014/main" id="{6AC34627-7740-714C-213E-360E414A4911}"/>
              </a:ext>
            </a:extLst>
          </p:cNvPr>
          <p:cNvPicPr>
            <a:picLocks noChangeAspect="1"/>
          </p:cNvPicPr>
          <p:nvPr/>
        </p:nvPicPr>
        <p:blipFill>
          <a:blip r:embed="rId3"/>
          <a:stretch>
            <a:fillRect/>
          </a:stretch>
        </p:blipFill>
        <p:spPr>
          <a:xfrm>
            <a:off x="1594950" y="1484784"/>
            <a:ext cx="5963260" cy="5276870"/>
          </a:xfrm>
          <a:prstGeom prst="rect">
            <a:avLst/>
          </a:prstGeom>
        </p:spPr>
      </p:pic>
    </p:spTree>
    <p:extLst>
      <p:ext uri="{BB962C8B-B14F-4D97-AF65-F5344CB8AC3E}">
        <p14:creationId xmlns:p14="http://schemas.microsoft.com/office/powerpoint/2010/main" val="156475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7D852E86-0D71-457F-FCD3-E7D528286D89}"/>
              </a:ext>
            </a:extLst>
          </p:cNvPr>
          <p:cNvSpPr>
            <a:spLocks noGrp="1"/>
          </p:cNvSpPr>
          <p:nvPr>
            <p:ph type="dt" sz="half" idx="10"/>
          </p:nvPr>
        </p:nvSpPr>
        <p:spPr/>
        <p:txBody>
          <a:bodyPr/>
          <a:lstStyle/>
          <a:p>
            <a:fld id="{2B33A7E3-7443-43DF-AD70-4E03281E7C5A}" type="datetime1">
              <a:rPr lang="sv-SE" smtClean="0"/>
              <a:t>2024-10-26</a:t>
            </a:fld>
            <a:endParaRPr lang="sv-SE"/>
          </a:p>
        </p:txBody>
      </p:sp>
      <p:sp>
        <p:nvSpPr>
          <p:cNvPr id="5" name="Platshållare för sidfot 4">
            <a:extLst>
              <a:ext uri="{FF2B5EF4-FFF2-40B4-BE49-F238E27FC236}">
                <a16:creationId xmlns:a16="http://schemas.microsoft.com/office/drawing/2014/main" id="{D0018692-2BE2-296F-5D88-6CD1C7B92FEB}"/>
              </a:ext>
            </a:extLst>
          </p:cNvPr>
          <p:cNvSpPr>
            <a:spLocks noGrp="1"/>
          </p:cNvSpPr>
          <p:nvPr>
            <p:ph type="ftr" sz="quarter" idx="11"/>
          </p:nvPr>
        </p:nvSpPr>
        <p:spPr/>
        <p:txBody>
          <a:bodyPr/>
          <a:lstStyle/>
          <a:p>
            <a:r>
              <a:rPr lang="sv-SE"/>
              <a:t>Martin Kjellman</a:t>
            </a:r>
          </a:p>
        </p:txBody>
      </p:sp>
      <p:sp>
        <p:nvSpPr>
          <p:cNvPr id="6" name="Platshållare för bildnummer 5">
            <a:extLst>
              <a:ext uri="{FF2B5EF4-FFF2-40B4-BE49-F238E27FC236}">
                <a16:creationId xmlns:a16="http://schemas.microsoft.com/office/drawing/2014/main" id="{3A94E441-CF2D-830D-0530-63902645C970}"/>
              </a:ext>
            </a:extLst>
          </p:cNvPr>
          <p:cNvSpPr>
            <a:spLocks noGrp="1"/>
          </p:cNvSpPr>
          <p:nvPr>
            <p:ph type="sldNum" sz="quarter" idx="12"/>
          </p:nvPr>
        </p:nvSpPr>
        <p:spPr/>
        <p:txBody>
          <a:bodyPr/>
          <a:lstStyle/>
          <a:p>
            <a:fld id="{B0EF4EDB-DA05-40D8-89D1-BA3322D0B550}" type="slidenum">
              <a:rPr lang="sv-SE" smtClean="0"/>
              <a:t>23</a:t>
            </a:fld>
            <a:endParaRPr lang="sv-SE"/>
          </a:p>
        </p:txBody>
      </p:sp>
      <p:sp>
        <p:nvSpPr>
          <p:cNvPr id="7" name="Rubrik 6">
            <a:extLst>
              <a:ext uri="{FF2B5EF4-FFF2-40B4-BE49-F238E27FC236}">
                <a16:creationId xmlns:a16="http://schemas.microsoft.com/office/drawing/2014/main" id="{D36AD724-869B-47CE-9F64-BC91ECECC32E}"/>
              </a:ext>
            </a:extLst>
          </p:cNvPr>
          <p:cNvSpPr>
            <a:spLocks noGrp="1"/>
          </p:cNvSpPr>
          <p:nvPr>
            <p:ph type="title"/>
          </p:nvPr>
        </p:nvSpPr>
        <p:spPr>
          <a:xfrm>
            <a:off x="457200" y="520088"/>
            <a:ext cx="8229600" cy="1252728"/>
          </a:xfrm>
        </p:spPr>
        <p:txBody>
          <a:bodyPr>
            <a:normAutofit fontScale="90000"/>
          </a:bodyPr>
          <a:lstStyle/>
          <a:p>
            <a:r>
              <a:rPr lang="sv-SE" sz="3600" b="1" dirty="0">
                <a:effectLst>
                  <a:outerShdw blurRad="38100" dist="38100" dir="2700000" algn="tl">
                    <a:srgbClr val="000000">
                      <a:alpha val="43137"/>
                    </a:srgbClr>
                  </a:outerShdw>
                </a:effectLst>
              </a:rPr>
              <a:t>BARNDOMARE</a:t>
            </a:r>
            <a:br>
              <a:rPr lang="sv-SE" sz="36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7 - 7</a:t>
            </a:r>
            <a:br>
              <a:rPr lang="sv-SE" sz="1400" b="1" i="0" dirty="0">
                <a:solidFill>
                  <a:srgbClr val="1F1F1F"/>
                </a:solidFill>
                <a:effectLst/>
                <a:latin typeface="Stag Sans"/>
              </a:rPr>
            </a:br>
            <a:endParaRPr lang="sv-SE" sz="2700" b="1" dirty="0">
              <a:effectLst>
                <a:outerShdw blurRad="38100" dist="38100" dir="2700000" algn="tl">
                  <a:srgbClr val="000000">
                    <a:alpha val="43137"/>
                  </a:srgbClr>
                </a:outerShdw>
              </a:effectLst>
            </a:endParaRPr>
          </a:p>
        </p:txBody>
      </p:sp>
      <p:pic>
        <p:nvPicPr>
          <p:cNvPr id="2" name="Bildobjekt 1" descr="En bild som visar text&#10;&#10;Automatiskt genererad beskrivning">
            <a:extLst>
              <a:ext uri="{FF2B5EF4-FFF2-40B4-BE49-F238E27FC236}">
                <a16:creationId xmlns:a16="http://schemas.microsoft.com/office/drawing/2014/main" id="{A6DBFBC2-B866-634F-EE9E-91E45AE169B1}"/>
              </a:ext>
            </a:extLst>
          </p:cNvPr>
          <p:cNvPicPr/>
          <p:nvPr/>
        </p:nvPicPr>
        <p:blipFill>
          <a:blip r:embed="rId2"/>
          <a:stretch>
            <a:fillRect/>
          </a:stretch>
        </p:blipFill>
        <p:spPr>
          <a:xfrm>
            <a:off x="323529" y="300400"/>
            <a:ext cx="936104" cy="464304"/>
          </a:xfrm>
          <a:prstGeom prst="rect">
            <a:avLst/>
          </a:prstGeom>
        </p:spPr>
      </p:pic>
      <p:pic>
        <p:nvPicPr>
          <p:cNvPr id="3" name="Bildobjekt 2" descr="En bild som visar text&#10;&#10;Automatiskt genererad beskrivning">
            <a:extLst>
              <a:ext uri="{FF2B5EF4-FFF2-40B4-BE49-F238E27FC236}">
                <a16:creationId xmlns:a16="http://schemas.microsoft.com/office/drawing/2014/main" id="{9812FE92-3047-E8A5-7701-9D4CA6B7E041}"/>
              </a:ext>
            </a:extLst>
          </p:cNvPr>
          <p:cNvPicPr/>
          <p:nvPr/>
        </p:nvPicPr>
        <p:blipFill>
          <a:blip r:embed="rId2"/>
          <a:stretch>
            <a:fillRect/>
          </a:stretch>
        </p:blipFill>
        <p:spPr>
          <a:xfrm>
            <a:off x="7884367" y="341370"/>
            <a:ext cx="936104" cy="464304"/>
          </a:xfrm>
          <a:prstGeom prst="rect">
            <a:avLst/>
          </a:prstGeom>
        </p:spPr>
      </p:pic>
      <p:sp>
        <p:nvSpPr>
          <p:cNvPr id="10" name="Platshållare för innehåll 9">
            <a:extLst>
              <a:ext uri="{FF2B5EF4-FFF2-40B4-BE49-F238E27FC236}">
                <a16:creationId xmlns:a16="http://schemas.microsoft.com/office/drawing/2014/main" id="{6886DD33-880D-BBE5-7637-63DBCCCAF590}"/>
              </a:ext>
            </a:extLst>
          </p:cNvPr>
          <p:cNvSpPr>
            <a:spLocks noGrp="1"/>
          </p:cNvSpPr>
          <p:nvPr>
            <p:ph idx="1"/>
          </p:nvPr>
        </p:nvSpPr>
        <p:spPr/>
        <p:txBody>
          <a:bodyPr/>
          <a:lstStyle/>
          <a:p>
            <a:endParaRPr lang="sv-SE"/>
          </a:p>
        </p:txBody>
      </p:sp>
      <p:pic>
        <p:nvPicPr>
          <p:cNvPr id="12" name="Bildobjekt 11">
            <a:extLst>
              <a:ext uri="{FF2B5EF4-FFF2-40B4-BE49-F238E27FC236}">
                <a16:creationId xmlns:a16="http://schemas.microsoft.com/office/drawing/2014/main" id="{D750242E-C05C-0971-D1C2-049DC707D2DA}"/>
              </a:ext>
            </a:extLst>
          </p:cNvPr>
          <p:cNvPicPr>
            <a:picLocks noChangeAspect="1"/>
          </p:cNvPicPr>
          <p:nvPr/>
        </p:nvPicPr>
        <p:blipFill>
          <a:blip r:embed="rId3"/>
          <a:stretch>
            <a:fillRect/>
          </a:stretch>
        </p:blipFill>
        <p:spPr>
          <a:xfrm>
            <a:off x="532734" y="1623624"/>
            <a:ext cx="8100392" cy="4626539"/>
          </a:xfrm>
          <a:prstGeom prst="rect">
            <a:avLst/>
          </a:prstGeom>
        </p:spPr>
      </p:pic>
    </p:spTree>
    <p:extLst>
      <p:ext uri="{BB962C8B-B14F-4D97-AF65-F5344CB8AC3E}">
        <p14:creationId xmlns:p14="http://schemas.microsoft.com/office/powerpoint/2010/main" val="1826653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7D852E86-0D71-457F-FCD3-E7D528286D89}"/>
              </a:ext>
            </a:extLst>
          </p:cNvPr>
          <p:cNvSpPr>
            <a:spLocks noGrp="1"/>
          </p:cNvSpPr>
          <p:nvPr>
            <p:ph type="dt" sz="half" idx="10"/>
          </p:nvPr>
        </p:nvSpPr>
        <p:spPr/>
        <p:txBody>
          <a:bodyPr/>
          <a:lstStyle/>
          <a:p>
            <a:fld id="{D953433A-F45B-4FE3-A370-C1D5C882CA22}" type="datetime1">
              <a:rPr lang="sv-SE" smtClean="0"/>
              <a:t>2024-10-26</a:t>
            </a:fld>
            <a:endParaRPr lang="sv-SE"/>
          </a:p>
        </p:txBody>
      </p:sp>
      <p:sp>
        <p:nvSpPr>
          <p:cNvPr id="5" name="Platshållare för sidfot 4">
            <a:extLst>
              <a:ext uri="{FF2B5EF4-FFF2-40B4-BE49-F238E27FC236}">
                <a16:creationId xmlns:a16="http://schemas.microsoft.com/office/drawing/2014/main" id="{D0018692-2BE2-296F-5D88-6CD1C7B92FEB}"/>
              </a:ext>
            </a:extLst>
          </p:cNvPr>
          <p:cNvSpPr>
            <a:spLocks noGrp="1"/>
          </p:cNvSpPr>
          <p:nvPr>
            <p:ph type="ftr" sz="quarter" idx="11"/>
          </p:nvPr>
        </p:nvSpPr>
        <p:spPr/>
        <p:txBody>
          <a:bodyPr/>
          <a:lstStyle/>
          <a:p>
            <a:r>
              <a:rPr lang="sv-SE"/>
              <a:t>Martin Kjellman</a:t>
            </a:r>
          </a:p>
        </p:txBody>
      </p:sp>
      <p:sp>
        <p:nvSpPr>
          <p:cNvPr id="6" name="Platshållare för bildnummer 5">
            <a:extLst>
              <a:ext uri="{FF2B5EF4-FFF2-40B4-BE49-F238E27FC236}">
                <a16:creationId xmlns:a16="http://schemas.microsoft.com/office/drawing/2014/main" id="{3A94E441-CF2D-830D-0530-63902645C970}"/>
              </a:ext>
            </a:extLst>
          </p:cNvPr>
          <p:cNvSpPr>
            <a:spLocks noGrp="1"/>
          </p:cNvSpPr>
          <p:nvPr>
            <p:ph type="sldNum" sz="quarter" idx="12"/>
          </p:nvPr>
        </p:nvSpPr>
        <p:spPr/>
        <p:txBody>
          <a:bodyPr/>
          <a:lstStyle/>
          <a:p>
            <a:fld id="{B0EF4EDB-DA05-40D8-89D1-BA3322D0B550}" type="slidenum">
              <a:rPr lang="sv-SE" smtClean="0"/>
              <a:t>24</a:t>
            </a:fld>
            <a:endParaRPr lang="sv-SE"/>
          </a:p>
        </p:txBody>
      </p:sp>
      <p:sp>
        <p:nvSpPr>
          <p:cNvPr id="7" name="Rubrik 6">
            <a:extLst>
              <a:ext uri="{FF2B5EF4-FFF2-40B4-BE49-F238E27FC236}">
                <a16:creationId xmlns:a16="http://schemas.microsoft.com/office/drawing/2014/main" id="{D36AD724-869B-47CE-9F64-BC91ECECC32E}"/>
              </a:ext>
            </a:extLst>
          </p:cNvPr>
          <p:cNvSpPr>
            <a:spLocks noGrp="1"/>
          </p:cNvSpPr>
          <p:nvPr>
            <p:ph type="title"/>
          </p:nvPr>
        </p:nvSpPr>
        <p:spPr>
          <a:xfrm>
            <a:off x="457200" y="520088"/>
            <a:ext cx="8229600" cy="1252728"/>
          </a:xfrm>
        </p:spPr>
        <p:txBody>
          <a:bodyPr>
            <a:normAutofit fontScale="90000"/>
          </a:bodyPr>
          <a:lstStyle/>
          <a:p>
            <a:r>
              <a:rPr lang="sv-SE" sz="3600" b="1" dirty="0">
                <a:effectLst>
                  <a:outerShdw blurRad="38100" dist="38100" dir="2700000" algn="tl">
                    <a:srgbClr val="000000">
                      <a:alpha val="43137"/>
                    </a:srgbClr>
                  </a:outerShdw>
                </a:effectLst>
              </a:rPr>
              <a:t>BARNDOMARE</a:t>
            </a:r>
            <a:br>
              <a:rPr lang="sv-SE" sz="36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7 - 7</a:t>
            </a:r>
            <a:br>
              <a:rPr lang="sv-SE" sz="1400" b="1" i="0" dirty="0">
                <a:solidFill>
                  <a:srgbClr val="1F1F1F"/>
                </a:solidFill>
                <a:effectLst/>
                <a:latin typeface="Stag Sans"/>
              </a:rPr>
            </a:br>
            <a:endParaRPr lang="sv-SE" sz="2700" b="1" dirty="0">
              <a:effectLst>
                <a:outerShdw blurRad="38100" dist="38100" dir="2700000" algn="tl">
                  <a:srgbClr val="000000">
                    <a:alpha val="43137"/>
                  </a:srgbClr>
                </a:outerShdw>
              </a:effectLst>
            </a:endParaRPr>
          </a:p>
        </p:txBody>
      </p:sp>
      <p:pic>
        <p:nvPicPr>
          <p:cNvPr id="2" name="Bildobjekt 1" descr="En bild som visar text&#10;&#10;Automatiskt genererad beskrivning">
            <a:extLst>
              <a:ext uri="{FF2B5EF4-FFF2-40B4-BE49-F238E27FC236}">
                <a16:creationId xmlns:a16="http://schemas.microsoft.com/office/drawing/2014/main" id="{A9CE52F0-EB27-C969-225E-80A0C9B8211F}"/>
              </a:ext>
            </a:extLst>
          </p:cNvPr>
          <p:cNvPicPr/>
          <p:nvPr/>
        </p:nvPicPr>
        <p:blipFill>
          <a:blip r:embed="rId2"/>
          <a:stretch>
            <a:fillRect/>
          </a:stretch>
        </p:blipFill>
        <p:spPr>
          <a:xfrm>
            <a:off x="7884367" y="341370"/>
            <a:ext cx="936104" cy="464304"/>
          </a:xfrm>
          <a:prstGeom prst="rect">
            <a:avLst/>
          </a:prstGeom>
        </p:spPr>
      </p:pic>
      <p:pic>
        <p:nvPicPr>
          <p:cNvPr id="3" name="Bildobjekt 2" descr="En bild som visar text&#10;&#10;Automatiskt genererad beskrivning">
            <a:extLst>
              <a:ext uri="{FF2B5EF4-FFF2-40B4-BE49-F238E27FC236}">
                <a16:creationId xmlns:a16="http://schemas.microsoft.com/office/drawing/2014/main" id="{FFEF4388-04CE-1922-47EF-F55DAD65E3C6}"/>
              </a:ext>
            </a:extLst>
          </p:cNvPr>
          <p:cNvPicPr/>
          <p:nvPr/>
        </p:nvPicPr>
        <p:blipFill>
          <a:blip r:embed="rId2"/>
          <a:stretch>
            <a:fillRect/>
          </a:stretch>
        </p:blipFill>
        <p:spPr>
          <a:xfrm>
            <a:off x="323529" y="300400"/>
            <a:ext cx="936104" cy="464304"/>
          </a:xfrm>
          <a:prstGeom prst="rect">
            <a:avLst/>
          </a:prstGeom>
        </p:spPr>
      </p:pic>
      <p:sp>
        <p:nvSpPr>
          <p:cNvPr id="10" name="Platshållare för innehåll 9">
            <a:extLst>
              <a:ext uri="{FF2B5EF4-FFF2-40B4-BE49-F238E27FC236}">
                <a16:creationId xmlns:a16="http://schemas.microsoft.com/office/drawing/2014/main" id="{C419FBF9-378B-3A44-081C-E82C1AAC9334}"/>
              </a:ext>
            </a:extLst>
          </p:cNvPr>
          <p:cNvSpPr>
            <a:spLocks noGrp="1"/>
          </p:cNvSpPr>
          <p:nvPr>
            <p:ph idx="1"/>
          </p:nvPr>
        </p:nvSpPr>
        <p:spPr/>
        <p:txBody>
          <a:bodyPr/>
          <a:lstStyle/>
          <a:p>
            <a:endParaRPr lang="sv-SE"/>
          </a:p>
        </p:txBody>
      </p:sp>
      <p:pic>
        <p:nvPicPr>
          <p:cNvPr id="12" name="Bildobjekt 11">
            <a:extLst>
              <a:ext uri="{FF2B5EF4-FFF2-40B4-BE49-F238E27FC236}">
                <a16:creationId xmlns:a16="http://schemas.microsoft.com/office/drawing/2014/main" id="{E611CB48-F584-0CA7-5C05-F6997FD3A98D}"/>
              </a:ext>
            </a:extLst>
          </p:cNvPr>
          <p:cNvPicPr>
            <a:picLocks noChangeAspect="1"/>
          </p:cNvPicPr>
          <p:nvPr/>
        </p:nvPicPr>
        <p:blipFill>
          <a:blip r:embed="rId3"/>
          <a:stretch>
            <a:fillRect/>
          </a:stretch>
        </p:blipFill>
        <p:spPr>
          <a:xfrm>
            <a:off x="481702" y="1628800"/>
            <a:ext cx="8271933" cy="4662334"/>
          </a:xfrm>
          <a:prstGeom prst="rect">
            <a:avLst/>
          </a:prstGeom>
        </p:spPr>
      </p:pic>
    </p:spTree>
    <p:extLst>
      <p:ext uri="{BB962C8B-B14F-4D97-AF65-F5344CB8AC3E}">
        <p14:creationId xmlns:p14="http://schemas.microsoft.com/office/powerpoint/2010/main" val="1837834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4426A82A-AF6F-4E84-BEE4-BD153DD9A711}" type="datetime1">
              <a:rPr lang="sv-SE" smtClean="0"/>
              <a:t>2024-10-26</a:t>
            </a:fld>
            <a:endParaRPr lang="sv-SE"/>
          </a:p>
        </p:txBody>
      </p:sp>
      <p:sp>
        <p:nvSpPr>
          <p:cNvPr id="4" name="Platshållare för sidfot 3"/>
          <p:cNvSpPr>
            <a:spLocks noGrp="1"/>
          </p:cNvSpPr>
          <p:nvPr>
            <p:ph type="ftr" sz="quarter" idx="11"/>
          </p:nvPr>
        </p:nvSpPr>
        <p:spPr/>
        <p:txBody>
          <a:bodyPr/>
          <a:lstStyle/>
          <a:p>
            <a:r>
              <a:rPr lang="sv-SE"/>
              <a:t>Martin Kjellman</a:t>
            </a:r>
          </a:p>
        </p:txBody>
      </p:sp>
      <p:sp>
        <p:nvSpPr>
          <p:cNvPr id="5" name="Platshållare för bildnummer 4"/>
          <p:cNvSpPr>
            <a:spLocks noGrp="1"/>
          </p:cNvSpPr>
          <p:nvPr>
            <p:ph type="sldNum" sz="quarter" idx="12"/>
          </p:nvPr>
        </p:nvSpPr>
        <p:spPr/>
        <p:txBody>
          <a:bodyPr/>
          <a:lstStyle/>
          <a:p>
            <a:fld id="{B0EF4EDB-DA05-40D8-89D1-BA3322D0B550}" type="slidenum">
              <a:rPr lang="sv-SE" smtClean="0"/>
              <a:t>25</a:t>
            </a:fld>
            <a:endParaRPr lang="sv-SE"/>
          </a:p>
        </p:txBody>
      </p:sp>
      <p:sp>
        <p:nvSpPr>
          <p:cNvPr id="6" name="Rubrik 5"/>
          <p:cNvSpPr>
            <a:spLocks noGrp="1"/>
          </p:cNvSpPr>
          <p:nvPr>
            <p:ph type="title"/>
          </p:nvPr>
        </p:nvSpPr>
        <p:spPr>
          <a:xfrm>
            <a:off x="457200" y="520088"/>
            <a:ext cx="8229600" cy="1252728"/>
          </a:xfrm>
        </p:spPr>
        <p:txBody>
          <a:bodyPr>
            <a:normAutofit fontScale="90000"/>
          </a:bodyPr>
          <a:lstStyle/>
          <a:p>
            <a:br>
              <a:rPr lang="sv-SE" sz="3600" b="1" u="sng" dirty="0">
                <a:effectLst>
                  <a:outerShdw blurRad="38100" dist="38100" dir="2700000" algn="tl">
                    <a:srgbClr val="000000">
                      <a:alpha val="43137"/>
                    </a:srgbClr>
                  </a:outerShdw>
                </a:effectLst>
              </a:rPr>
            </a:br>
            <a:br>
              <a:rPr lang="sv-SE" sz="3600" b="1" u="sng" dirty="0">
                <a:effectLst>
                  <a:outerShdw blurRad="38100" dist="38100" dir="2700000" algn="tl">
                    <a:srgbClr val="000000">
                      <a:alpha val="43137"/>
                    </a:srgbClr>
                  </a:outerShdw>
                </a:effectLst>
              </a:rPr>
            </a:br>
            <a:br>
              <a:rPr lang="sv-SE" sz="3600" b="1" u="sng"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BARNDOMARE</a:t>
            </a:r>
            <a:br>
              <a:rPr lang="sv-SE" sz="36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7 - 7</a:t>
            </a:r>
            <a:br>
              <a:rPr lang="sv-SE" sz="2700" b="1" u="sng" dirty="0">
                <a:effectLst>
                  <a:outerShdw blurRad="38100" dist="38100" dir="2700000" algn="tl">
                    <a:srgbClr val="000000">
                      <a:alpha val="43137"/>
                    </a:srgbClr>
                  </a:outerShdw>
                </a:effectLst>
              </a:rPr>
            </a:br>
            <a:br>
              <a:rPr lang="sv-SE" dirty="0"/>
            </a:br>
            <a:br>
              <a:rPr lang="sv-SE" dirty="0"/>
            </a:br>
            <a:endParaRPr lang="sv-SE" dirty="0"/>
          </a:p>
        </p:txBody>
      </p:sp>
      <p:pic>
        <p:nvPicPr>
          <p:cNvPr id="8" name="Bildobjekt 7"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9" name="Bildobjekt 8" descr="En bild som visar text&#10;&#10;Automatiskt genererad beskrivning">
            <a:extLst>
              <a:ext uri="{FF2B5EF4-FFF2-40B4-BE49-F238E27FC236}">
                <a16:creationId xmlns:a16="http://schemas.microsoft.com/office/drawing/2014/main" id="{9EB7DF3E-2821-4595-3348-93F3303D3C31}"/>
              </a:ext>
            </a:extLst>
          </p:cNvPr>
          <p:cNvPicPr/>
          <p:nvPr/>
        </p:nvPicPr>
        <p:blipFill>
          <a:blip r:embed="rId2"/>
          <a:stretch>
            <a:fillRect/>
          </a:stretch>
        </p:blipFill>
        <p:spPr>
          <a:xfrm>
            <a:off x="7884367" y="341370"/>
            <a:ext cx="936104" cy="464304"/>
          </a:xfrm>
          <a:prstGeom prst="rect">
            <a:avLst/>
          </a:prstGeom>
        </p:spPr>
      </p:pic>
      <p:sp>
        <p:nvSpPr>
          <p:cNvPr id="11" name="Platshållare för innehåll 10">
            <a:extLst>
              <a:ext uri="{FF2B5EF4-FFF2-40B4-BE49-F238E27FC236}">
                <a16:creationId xmlns:a16="http://schemas.microsoft.com/office/drawing/2014/main" id="{FE207F97-2E52-C442-98FF-AC7E5FA568F1}"/>
              </a:ext>
            </a:extLst>
          </p:cNvPr>
          <p:cNvSpPr>
            <a:spLocks noGrp="1"/>
          </p:cNvSpPr>
          <p:nvPr>
            <p:ph idx="1"/>
          </p:nvPr>
        </p:nvSpPr>
        <p:spPr/>
        <p:txBody>
          <a:bodyPr/>
          <a:lstStyle/>
          <a:p>
            <a:endParaRPr lang="sv-SE" dirty="0"/>
          </a:p>
        </p:txBody>
      </p:sp>
      <p:pic>
        <p:nvPicPr>
          <p:cNvPr id="13" name="Bildobjekt 12">
            <a:extLst>
              <a:ext uri="{FF2B5EF4-FFF2-40B4-BE49-F238E27FC236}">
                <a16:creationId xmlns:a16="http://schemas.microsoft.com/office/drawing/2014/main" id="{5AFAD4D3-A9C2-3F9C-F839-E588992E5931}"/>
              </a:ext>
            </a:extLst>
          </p:cNvPr>
          <p:cNvPicPr>
            <a:picLocks noChangeAspect="1"/>
          </p:cNvPicPr>
          <p:nvPr/>
        </p:nvPicPr>
        <p:blipFill>
          <a:blip r:embed="rId3"/>
          <a:stretch>
            <a:fillRect/>
          </a:stretch>
        </p:blipFill>
        <p:spPr>
          <a:xfrm>
            <a:off x="1691680" y="1556792"/>
            <a:ext cx="5560593" cy="5272479"/>
          </a:xfrm>
          <a:prstGeom prst="rect">
            <a:avLst/>
          </a:prstGeom>
        </p:spPr>
      </p:pic>
    </p:spTree>
    <p:extLst>
      <p:ext uri="{BB962C8B-B14F-4D97-AF65-F5344CB8AC3E}">
        <p14:creationId xmlns:p14="http://schemas.microsoft.com/office/powerpoint/2010/main" val="2904199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0E97CE63-2EB5-39E8-7A67-D61771365534}"/>
              </a:ext>
            </a:extLst>
          </p:cNvPr>
          <p:cNvSpPr>
            <a:spLocks noGrp="1"/>
          </p:cNvSpPr>
          <p:nvPr>
            <p:ph type="title"/>
          </p:nvPr>
        </p:nvSpPr>
        <p:spPr/>
        <p:txBody>
          <a:bodyPr>
            <a:normAutofit/>
          </a:bodyPr>
          <a:lstStyle/>
          <a:p>
            <a:r>
              <a:rPr lang="sv-SE" sz="3200" b="1" dirty="0">
                <a:effectLst>
                  <a:outerShdw blurRad="38100" dist="38100" dir="2700000" algn="tl">
                    <a:srgbClr val="000000">
                      <a:alpha val="43137"/>
                    </a:srgbClr>
                  </a:outerShdw>
                </a:effectLst>
              </a:rPr>
              <a:t>BARNDOMARE</a:t>
            </a:r>
            <a:br>
              <a:rPr lang="sv-SE" sz="3200" b="1" dirty="0">
                <a:effectLst>
                  <a:outerShdw blurRad="38100" dist="38100" dir="2700000" algn="tl">
                    <a:srgbClr val="000000">
                      <a:alpha val="43137"/>
                    </a:srgbClr>
                  </a:outerShdw>
                </a:effectLst>
              </a:rPr>
            </a:br>
            <a:r>
              <a:rPr lang="sv-SE" sz="3200" b="1" dirty="0">
                <a:effectLst>
                  <a:outerShdw blurRad="38100" dist="38100" dir="2700000" algn="tl">
                    <a:srgbClr val="000000">
                      <a:alpha val="43137"/>
                    </a:srgbClr>
                  </a:outerShdw>
                </a:effectLst>
              </a:rPr>
              <a:t>7 - 7</a:t>
            </a:r>
          </a:p>
        </p:txBody>
      </p:sp>
      <p:sp>
        <p:nvSpPr>
          <p:cNvPr id="3" name="Platshållare för datum 2">
            <a:extLst>
              <a:ext uri="{FF2B5EF4-FFF2-40B4-BE49-F238E27FC236}">
                <a16:creationId xmlns:a16="http://schemas.microsoft.com/office/drawing/2014/main" id="{DAA29FCE-D816-E9DF-E5D2-D47267E190E2}"/>
              </a:ext>
            </a:extLst>
          </p:cNvPr>
          <p:cNvSpPr>
            <a:spLocks noGrp="1"/>
          </p:cNvSpPr>
          <p:nvPr>
            <p:ph type="dt" sz="half" idx="10"/>
          </p:nvPr>
        </p:nvSpPr>
        <p:spPr/>
        <p:txBody>
          <a:bodyPr/>
          <a:lstStyle/>
          <a:p>
            <a:fld id="{250522AD-6357-4031-96B9-5FA0081132FF}" type="datetime1">
              <a:rPr lang="sv-SE" smtClean="0"/>
              <a:t>2024-10-26</a:t>
            </a:fld>
            <a:endParaRPr lang="sv-SE"/>
          </a:p>
        </p:txBody>
      </p:sp>
      <p:sp>
        <p:nvSpPr>
          <p:cNvPr id="4" name="Platshållare för sidfot 3">
            <a:extLst>
              <a:ext uri="{FF2B5EF4-FFF2-40B4-BE49-F238E27FC236}">
                <a16:creationId xmlns:a16="http://schemas.microsoft.com/office/drawing/2014/main" id="{D41A7EA1-7842-AE36-1744-54CF4F8123F7}"/>
              </a:ext>
            </a:extLst>
          </p:cNvPr>
          <p:cNvSpPr>
            <a:spLocks noGrp="1"/>
          </p:cNvSpPr>
          <p:nvPr>
            <p:ph type="ftr" sz="quarter" idx="11"/>
          </p:nvPr>
        </p:nvSpPr>
        <p:spPr/>
        <p:txBody>
          <a:bodyPr/>
          <a:lstStyle/>
          <a:p>
            <a:r>
              <a:rPr lang="sv-SE"/>
              <a:t>Martin Kjellman</a:t>
            </a:r>
          </a:p>
        </p:txBody>
      </p:sp>
      <p:sp>
        <p:nvSpPr>
          <p:cNvPr id="5" name="Platshållare för bildnummer 4">
            <a:extLst>
              <a:ext uri="{FF2B5EF4-FFF2-40B4-BE49-F238E27FC236}">
                <a16:creationId xmlns:a16="http://schemas.microsoft.com/office/drawing/2014/main" id="{CF4B5758-1396-118D-B49C-942117B6E16C}"/>
              </a:ext>
            </a:extLst>
          </p:cNvPr>
          <p:cNvSpPr>
            <a:spLocks noGrp="1"/>
          </p:cNvSpPr>
          <p:nvPr>
            <p:ph type="sldNum" sz="quarter" idx="12"/>
          </p:nvPr>
        </p:nvSpPr>
        <p:spPr/>
        <p:txBody>
          <a:bodyPr/>
          <a:lstStyle/>
          <a:p>
            <a:fld id="{B0EF4EDB-DA05-40D8-89D1-BA3322D0B550}" type="slidenum">
              <a:rPr lang="sv-SE" smtClean="0"/>
              <a:t>26</a:t>
            </a:fld>
            <a:endParaRPr lang="sv-SE"/>
          </a:p>
        </p:txBody>
      </p:sp>
      <p:pic>
        <p:nvPicPr>
          <p:cNvPr id="13" name="Bildobjekt 12" descr="En bild som visar text&#10;&#10;Automatiskt genererad beskrivning">
            <a:extLst>
              <a:ext uri="{FF2B5EF4-FFF2-40B4-BE49-F238E27FC236}">
                <a16:creationId xmlns:a16="http://schemas.microsoft.com/office/drawing/2014/main" id="{E41FD4E0-161F-E832-1C2B-15752F6EBC80}"/>
              </a:ext>
            </a:extLst>
          </p:cNvPr>
          <p:cNvPicPr/>
          <p:nvPr/>
        </p:nvPicPr>
        <p:blipFill>
          <a:blip r:embed="rId2"/>
          <a:stretch>
            <a:fillRect/>
          </a:stretch>
        </p:blipFill>
        <p:spPr>
          <a:xfrm>
            <a:off x="323529" y="300400"/>
            <a:ext cx="936104" cy="464304"/>
          </a:xfrm>
          <a:prstGeom prst="rect">
            <a:avLst/>
          </a:prstGeom>
        </p:spPr>
      </p:pic>
      <p:pic>
        <p:nvPicPr>
          <p:cNvPr id="2" name="Bildobjekt 1" descr="En bild som visar text&#10;&#10;Automatiskt genererad beskrivning">
            <a:extLst>
              <a:ext uri="{FF2B5EF4-FFF2-40B4-BE49-F238E27FC236}">
                <a16:creationId xmlns:a16="http://schemas.microsoft.com/office/drawing/2014/main" id="{7D50005E-E036-FD8C-B47D-8991D1FEBBF1}"/>
              </a:ext>
            </a:extLst>
          </p:cNvPr>
          <p:cNvPicPr/>
          <p:nvPr/>
        </p:nvPicPr>
        <p:blipFill>
          <a:blip r:embed="rId2"/>
          <a:stretch>
            <a:fillRect/>
          </a:stretch>
        </p:blipFill>
        <p:spPr>
          <a:xfrm>
            <a:off x="7884367" y="341370"/>
            <a:ext cx="936104" cy="464304"/>
          </a:xfrm>
          <a:prstGeom prst="rect">
            <a:avLst/>
          </a:prstGeom>
        </p:spPr>
      </p:pic>
      <p:sp>
        <p:nvSpPr>
          <p:cNvPr id="9" name="Platshållare för innehåll 8">
            <a:extLst>
              <a:ext uri="{FF2B5EF4-FFF2-40B4-BE49-F238E27FC236}">
                <a16:creationId xmlns:a16="http://schemas.microsoft.com/office/drawing/2014/main" id="{459EEE11-18DF-29BA-1992-4427C27F7117}"/>
              </a:ext>
            </a:extLst>
          </p:cNvPr>
          <p:cNvSpPr>
            <a:spLocks noGrp="1"/>
          </p:cNvSpPr>
          <p:nvPr>
            <p:ph sz="quarter" idx="13"/>
          </p:nvPr>
        </p:nvSpPr>
        <p:spPr/>
        <p:txBody>
          <a:bodyPr/>
          <a:lstStyle/>
          <a:p>
            <a:endParaRPr lang="sv-SE"/>
          </a:p>
        </p:txBody>
      </p:sp>
      <p:sp>
        <p:nvSpPr>
          <p:cNvPr id="11" name="Platshållare för innehåll 10">
            <a:extLst>
              <a:ext uri="{FF2B5EF4-FFF2-40B4-BE49-F238E27FC236}">
                <a16:creationId xmlns:a16="http://schemas.microsoft.com/office/drawing/2014/main" id="{F5001A9C-FF7D-7694-9390-BB7EF74BF6AB}"/>
              </a:ext>
            </a:extLst>
          </p:cNvPr>
          <p:cNvSpPr>
            <a:spLocks noGrp="1"/>
          </p:cNvSpPr>
          <p:nvPr>
            <p:ph sz="quarter" idx="14"/>
          </p:nvPr>
        </p:nvSpPr>
        <p:spPr/>
        <p:txBody>
          <a:bodyPr/>
          <a:lstStyle/>
          <a:p>
            <a:endParaRPr lang="sv-SE"/>
          </a:p>
        </p:txBody>
      </p:sp>
      <p:pic>
        <p:nvPicPr>
          <p:cNvPr id="15" name="Bildobjekt 14">
            <a:extLst>
              <a:ext uri="{FF2B5EF4-FFF2-40B4-BE49-F238E27FC236}">
                <a16:creationId xmlns:a16="http://schemas.microsoft.com/office/drawing/2014/main" id="{90EB8CB7-B522-7872-C362-97715BB26888}"/>
              </a:ext>
            </a:extLst>
          </p:cNvPr>
          <p:cNvPicPr>
            <a:picLocks noChangeAspect="1"/>
          </p:cNvPicPr>
          <p:nvPr/>
        </p:nvPicPr>
        <p:blipFill>
          <a:blip r:embed="rId3"/>
          <a:stretch>
            <a:fillRect/>
          </a:stretch>
        </p:blipFill>
        <p:spPr>
          <a:xfrm>
            <a:off x="1149159" y="1624191"/>
            <a:ext cx="7020272" cy="4757137"/>
          </a:xfrm>
          <a:prstGeom prst="rect">
            <a:avLst/>
          </a:prstGeom>
        </p:spPr>
      </p:pic>
    </p:spTree>
    <p:extLst>
      <p:ext uri="{BB962C8B-B14F-4D97-AF65-F5344CB8AC3E}">
        <p14:creationId xmlns:p14="http://schemas.microsoft.com/office/powerpoint/2010/main" val="22012789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C5CE1E2D-997A-1317-27C0-0031878842CE}"/>
              </a:ext>
            </a:extLst>
          </p:cNvPr>
          <p:cNvPicPr>
            <a:picLocks noChangeAspect="1"/>
          </p:cNvPicPr>
          <p:nvPr/>
        </p:nvPicPr>
        <p:blipFill>
          <a:blip r:embed="rId2"/>
          <a:stretch>
            <a:fillRect/>
          </a:stretch>
        </p:blipFill>
        <p:spPr>
          <a:xfrm>
            <a:off x="3059832" y="2095902"/>
            <a:ext cx="3024336" cy="4244684"/>
          </a:xfrm>
          <a:prstGeom prst="rect">
            <a:avLst/>
          </a:prstGeom>
          <a:noFill/>
        </p:spPr>
      </p:pic>
      <p:sp>
        <p:nvSpPr>
          <p:cNvPr id="3" name="Platshållare för datum 2">
            <a:extLst>
              <a:ext uri="{FF2B5EF4-FFF2-40B4-BE49-F238E27FC236}">
                <a16:creationId xmlns:a16="http://schemas.microsoft.com/office/drawing/2014/main" id="{A50116CB-7858-62AE-EFC3-3EB736AE41B6}"/>
              </a:ext>
            </a:extLst>
          </p:cNvPr>
          <p:cNvSpPr>
            <a:spLocks noGrp="1"/>
          </p:cNvSpPr>
          <p:nvPr>
            <p:ph type="dt" sz="half" idx="10"/>
          </p:nvPr>
        </p:nvSpPr>
        <p:spPr>
          <a:xfrm>
            <a:off x="5163672" y="6250164"/>
            <a:ext cx="3786690" cy="365125"/>
          </a:xfrm>
        </p:spPr>
        <p:txBody>
          <a:bodyPr anchor="ctr">
            <a:normAutofit/>
          </a:bodyPr>
          <a:lstStyle/>
          <a:p>
            <a:pPr>
              <a:spcAft>
                <a:spcPts val="600"/>
              </a:spcAft>
            </a:pPr>
            <a:fld id="{D3A6A97C-1029-457A-9015-CB8E52651642}" type="datetime1">
              <a:rPr lang="sv-SE" smtClean="0"/>
              <a:pPr>
                <a:spcAft>
                  <a:spcPts val="600"/>
                </a:spcAft>
              </a:pPr>
              <a:t>2024-10-26</a:t>
            </a:fld>
            <a:endParaRPr lang="sv-SE"/>
          </a:p>
        </p:txBody>
      </p:sp>
      <p:sp>
        <p:nvSpPr>
          <p:cNvPr id="4" name="Platshållare för sidfot 3">
            <a:extLst>
              <a:ext uri="{FF2B5EF4-FFF2-40B4-BE49-F238E27FC236}">
                <a16:creationId xmlns:a16="http://schemas.microsoft.com/office/drawing/2014/main" id="{E606FCC4-20B1-F06F-0021-1C693664B6FA}"/>
              </a:ext>
            </a:extLst>
          </p:cNvPr>
          <p:cNvSpPr>
            <a:spLocks noGrp="1"/>
          </p:cNvSpPr>
          <p:nvPr>
            <p:ph type="ftr" sz="quarter" idx="11"/>
          </p:nvPr>
        </p:nvSpPr>
        <p:spPr>
          <a:xfrm>
            <a:off x="193638" y="6250164"/>
            <a:ext cx="3786691" cy="365125"/>
          </a:xfrm>
        </p:spPr>
        <p:txBody>
          <a:bodyPr anchor="ctr">
            <a:normAutofit/>
          </a:bodyPr>
          <a:lstStyle/>
          <a:p>
            <a:pPr>
              <a:spcAft>
                <a:spcPts val="600"/>
              </a:spcAft>
            </a:pPr>
            <a:r>
              <a:rPr lang="sv-SE"/>
              <a:t>Martin Kjellman</a:t>
            </a:r>
          </a:p>
        </p:txBody>
      </p:sp>
      <p:sp>
        <p:nvSpPr>
          <p:cNvPr id="5" name="Platshållare för bildnummer 4">
            <a:extLst>
              <a:ext uri="{FF2B5EF4-FFF2-40B4-BE49-F238E27FC236}">
                <a16:creationId xmlns:a16="http://schemas.microsoft.com/office/drawing/2014/main" id="{DFB73717-597C-EE0C-F213-743F4124ECA6}"/>
              </a:ext>
            </a:extLst>
          </p:cNvPr>
          <p:cNvSpPr>
            <a:spLocks noGrp="1"/>
          </p:cNvSpPr>
          <p:nvPr>
            <p:ph type="sldNum" sz="quarter" idx="12"/>
          </p:nvPr>
        </p:nvSpPr>
        <p:spPr>
          <a:xfrm>
            <a:off x="3991088" y="6250163"/>
            <a:ext cx="1161826" cy="365125"/>
          </a:xfrm>
        </p:spPr>
        <p:txBody>
          <a:bodyPr anchor="ctr">
            <a:normAutofit/>
          </a:bodyPr>
          <a:lstStyle/>
          <a:p>
            <a:pPr>
              <a:spcAft>
                <a:spcPts val="600"/>
              </a:spcAft>
            </a:pPr>
            <a:fld id="{B0EF4EDB-DA05-40D8-89D1-BA3322D0B550}" type="slidenum">
              <a:rPr lang="sv-SE" smtClean="0"/>
              <a:pPr>
                <a:spcAft>
                  <a:spcPts val="600"/>
                </a:spcAft>
              </a:pPr>
              <a:t>27</a:t>
            </a:fld>
            <a:endParaRPr lang="sv-SE"/>
          </a:p>
        </p:txBody>
      </p:sp>
      <p:sp>
        <p:nvSpPr>
          <p:cNvPr id="12" name="Title 5">
            <a:extLst>
              <a:ext uri="{FF2B5EF4-FFF2-40B4-BE49-F238E27FC236}">
                <a16:creationId xmlns:a16="http://schemas.microsoft.com/office/drawing/2014/main" id="{7F5A7433-2CAC-244F-B5F7-D47F8BEF2CA7}"/>
              </a:ext>
            </a:extLst>
          </p:cNvPr>
          <p:cNvSpPr>
            <a:spLocks noGrp="1"/>
          </p:cNvSpPr>
          <p:nvPr>
            <p:ph type="title"/>
          </p:nvPr>
        </p:nvSpPr>
        <p:spPr>
          <a:xfrm>
            <a:off x="457200" y="520088"/>
            <a:ext cx="8229600" cy="1252728"/>
          </a:xfrm>
        </p:spPr>
        <p:txBody>
          <a:bodyPr>
            <a:normAutofit fontScale="90000"/>
          </a:bodyPr>
          <a:lstStyle/>
          <a:p>
            <a:r>
              <a:rPr lang="sv-SE" dirty="0"/>
              <a:t>NATIONELLA SPELFORMER </a:t>
            </a:r>
            <a:br>
              <a:rPr lang="sv-SE" dirty="0"/>
            </a:br>
            <a:r>
              <a:rPr lang="sv-SE" dirty="0">
                <a:hlinkClick r:id="rId3"/>
              </a:rPr>
              <a:t>7 MOT 7</a:t>
            </a:r>
            <a:br>
              <a:rPr lang="sv-SE" dirty="0"/>
            </a:br>
            <a:r>
              <a:rPr lang="sv-SE" dirty="0"/>
              <a:t>10-12 ÅR</a:t>
            </a:r>
            <a:endParaRPr lang="en-US" dirty="0"/>
          </a:p>
        </p:txBody>
      </p:sp>
    </p:spTree>
    <p:extLst>
      <p:ext uri="{BB962C8B-B14F-4D97-AF65-F5344CB8AC3E}">
        <p14:creationId xmlns:p14="http://schemas.microsoft.com/office/powerpoint/2010/main" val="6330277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448080"/>
            <a:ext cx="8229600" cy="1252728"/>
          </a:xfrm>
        </p:spPr>
        <p:txBody>
          <a:bodyPr>
            <a:normAutofit/>
          </a:bodyPr>
          <a:lstStyle/>
          <a:p>
            <a:r>
              <a:rPr lang="sv-SE" sz="3200" b="1" dirty="0">
                <a:effectLst>
                  <a:outerShdw blurRad="38100" dist="38100" dir="2700000" algn="tl">
                    <a:srgbClr val="000000">
                      <a:alpha val="43137"/>
                    </a:srgbClr>
                  </a:outerShdw>
                </a:effectLst>
              </a:rPr>
              <a:t>BARNDOMARE / UNGDOMSDOMARE</a:t>
            </a:r>
          </a:p>
        </p:txBody>
      </p:sp>
      <p:sp>
        <p:nvSpPr>
          <p:cNvPr id="3" name="Platshållare för datum 2"/>
          <p:cNvSpPr>
            <a:spLocks noGrp="1"/>
          </p:cNvSpPr>
          <p:nvPr>
            <p:ph type="dt" sz="half" idx="10"/>
          </p:nvPr>
        </p:nvSpPr>
        <p:spPr/>
        <p:txBody>
          <a:bodyPr/>
          <a:lstStyle/>
          <a:p>
            <a:fld id="{E006825F-8FA4-4B1B-9431-EB78BAC7D9FD}" type="datetime1">
              <a:rPr lang="sv-SE" smtClean="0"/>
              <a:t>2024-10-26</a:t>
            </a:fld>
            <a:endParaRPr lang="sv-SE"/>
          </a:p>
        </p:txBody>
      </p:sp>
      <p:sp>
        <p:nvSpPr>
          <p:cNvPr id="4" name="Platshållare för sidfot 3"/>
          <p:cNvSpPr>
            <a:spLocks noGrp="1"/>
          </p:cNvSpPr>
          <p:nvPr>
            <p:ph type="ftr" sz="quarter" idx="11"/>
          </p:nvPr>
        </p:nvSpPr>
        <p:spPr/>
        <p:txBody>
          <a:bodyPr/>
          <a:lstStyle/>
          <a:p>
            <a:r>
              <a:rPr lang="sv-SE"/>
              <a:t>Martin Kjellman</a:t>
            </a:r>
          </a:p>
        </p:txBody>
      </p:sp>
      <p:sp>
        <p:nvSpPr>
          <p:cNvPr id="5" name="Platshållare för bildnummer 4"/>
          <p:cNvSpPr>
            <a:spLocks noGrp="1"/>
          </p:cNvSpPr>
          <p:nvPr>
            <p:ph type="sldNum" sz="quarter" idx="12"/>
          </p:nvPr>
        </p:nvSpPr>
        <p:spPr/>
        <p:txBody>
          <a:bodyPr/>
          <a:lstStyle/>
          <a:p>
            <a:fld id="{B0EF4EDB-DA05-40D8-89D1-BA3322D0B550}" type="slidenum">
              <a:rPr lang="sv-SE" smtClean="0"/>
              <a:t>28</a:t>
            </a:fld>
            <a:endParaRPr lang="sv-SE"/>
          </a:p>
        </p:txBody>
      </p:sp>
      <p:pic>
        <p:nvPicPr>
          <p:cNvPr id="8" name="Bildobjekt 7"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9125F29F-B3BE-C40B-145C-79CD7AE61666}"/>
              </a:ext>
            </a:extLst>
          </p:cNvPr>
          <p:cNvPicPr/>
          <p:nvPr/>
        </p:nvPicPr>
        <p:blipFill>
          <a:blip r:embed="rId2"/>
          <a:stretch>
            <a:fillRect/>
          </a:stretch>
        </p:blipFill>
        <p:spPr>
          <a:xfrm>
            <a:off x="7884367" y="341370"/>
            <a:ext cx="936104" cy="464304"/>
          </a:xfrm>
          <a:prstGeom prst="rect">
            <a:avLst/>
          </a:prstGeom>
        </p:spPr>
      </p:pic>
      <p:sp>
        <p:nvSpPr>
          <p:cNvPr id="11" name="Platshållare för innehåll 10">
            <a:extLst>
              <a:ext uri="{FF2B5EF4-FFF2-40B4-BE49-F238E27FC236}">
                <a16:creationId xmlns:a16="http://schemas.microsoft.com/office/drawing/2014/main" id="{51FB734B-1BC3-6668-8163-53E17E61151F}"/>
              </a:ext>
            </a:extLst>
          </p:cNvPr>
          <p:cNvSpPr>
            <a:spLocks noGrp="1"/>
          </p:cNvSpPr>
          <p:nvPr>
            <p:ph sz="quarter" idx="13"/>
          </p:nvPr>
        </p:nvSpPr>
        <p:spPr/>
        <p:txBody>
          <a:bodyPr/>
          <a:lstStyle/>
          <a:p>
            <a:endParaRPr lang="sv-SE"/>
          </a:p>
        </p:txBody>
      </p:sp>
      <p:sp>
        <p:nvSpPr>
          <p:cNvPr id="13" name="Platshållare för innehåll 12">
            <a:extLst>
              <a:ext uri="{FF2B5EF4-FFF2-40B4-BE49-F238E27FC236}">
                <a16:creationId xmlns:a16="http://schemas.microsoft.com/office/drawing/2014/main" id="{4E75C3B6-FB33-BF92-8E8A-68B73C7DE41E}"/>
              </a:ext>
            </a:extLst>
          </p:cNvPr>
          <p:cNvSpPr>
            <a:spLocks noGrp="1"/>
          </p:cNvSpPr>
          <p:nvPr>
            <p:ph sz="quarter" idx="14"/>
          </p:nvPr>
        </p:nvSpPr>
        <p:spPr/>
        <p:txBody>
          <a:bodyPr/>
          <a:lstStyle/>
          <a:p>
            <a:endParaRPr lang="sv-SE"/>
          </a:p>
        </p:txBody>
      </p:sp>
      <p:pic>
        <p:nvPicPr>
          <p:cNvPr id="15" name="Bildobjekt 14">
            <a:extLst>
              <a:ext uri="{FF2B5EF4-FFF2-40B4-BE49-F238E27FC236}">
                <a16:creationId xmlns:a16="http://schemas.microsoft.com/office/drawing/2014/main" id="{46C1F1C1-B027-BC40-049B-213F934640D9}"/>
              </a:ext>
            </a:extLst>
          </p:cNvPr>
          <p:cNvPicPr>
            <a:picLocks noChangeAspect="1"/>
          </p:cNvPicPr>
          <p:nvPr/>
        </p:nvPicPr>
        <p:blipFill>
          <a:blip r:embed="rId3"/>
          <a:stretch>
            <a:fillRect/>
          </a:stretch>
        </p:blipFill>
        <p:spPr>
          <a:xfrm>
            <a:off x="124615" y="2636319"/>
            <a:ext cx="8748464" cy="3533033"/>
          </a:xfrm>
          <a:prstGeom prst="rect">
            <a:avLst/>
          </a:prstGeom>
        </p:spPr>
      </p:pic>
    </p:spTree>
    <p:extLst>
      <p:ext uri="{BB962C8B-B14F-4D97-AF65-F5344CB8AC3E}">
        <p14:creationId xmlns:p14="http://schemas.microsoft.com/office/powerpoint/2010/main" val="1976369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448080"/>
            <a:ext cx="8229600" cy="1252728"/>
          </a:xfrm>
        </p:spPr>
        <p:txBody>
          <a:bodyPr>
            <a:normAutofit fontScale="90000"/>
          </a:bodyPr>
          <a:lstStyle/>
          <a:p>
            <a:br>
              <a:rPr lang="sv-SE" sz="2400" b="1" dirty="0">
                <a:effectLst>
                  <a:outerShdw blurRad="38100" dist="38100" dir="2700000" algn="tl">
                    <a:srgbClr val="000000">
                      <a:alpha val="43137"/>
                    </a:srgbClr>
                  </a:outerShdw>
                </a:effectLst>
              </a:rPr>
            </a:br>
            <a:br>
              <a:rPr lang="sv-SE" sz="2400" b="1" dirty="0">
                <a:effectLst>
                  <a:outerShdw blurRad="38100" dist="38100" dir="2700000" algn="tl">
                    <a:srgbClr val="000000">
                      <a:alpha val="43137"/>
                    </a:srgbClr>
                  </a:outerShdw>
                </a:effectLst>
              </a:rPr>
            </a:br>
            <a:br>
              <a:rPr lang="sv-SE" sz="24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BARNDOMARE</a:t>
            </a:r>
            <a:br>
              <a:rPr lang="nn-NO" sz="2400" b="1" dirty="0">
                <a:effectLst>
                  <a:outerShdw blurRad="38100" dist="38100" dir="2700000" algn="tl">
                    <a:srgbClr val="000000">
                      <a:alpha val="43137"/>
                    </a:srgbClr>
                  </a:outerShdw>
                </a:effectLst>
              </a:rPr>
            </a:br>
            <a:br>
              <a:rPr lang="nn-NO" sz="2400" b="1" dirty="0">
                <a:effectLst>
                  <a:outerShdw blurRad="38100" dist="38100" dir="2700000" algn="tl">
                    <a:srgbClr val="000000">
                      <a:alpha val="43137"/>
                    </a:srgbClr>
                  </a:outerShdw>
                </a:effectLst>
              </a:rPr>
            </a:br>
            <a:br>
              <a:rPr lang="sv-SE" sz="2400" b="1" dirty="0">
                <a:effectLst>
                  <a:outerShdw blurRad="38100" dist="38100" dir="2700000" algn="tl">
                    <a:srgbClr val="000000">
                      <a:alpha val="43137"/>
                    </a:srgbClr>
                  </a:outerShdw>
                </a:effectLst>
              </a:rPr>
            </a:br>
            <a:br>
              <a:rPr lang="sv-SE" sz="2400" b="1" dirty="0">
                <a:effectLst>
                  <a:outerShdw blurRad="38100" dist="38100" dir="2700000" algn="tl">
                    <a:srgbClr val="000000">
                      <a:alpha val="43137"/>
                    </a:srgbClr>
                  </a:outerShdw>
                </a:effectLst>
              </a:rPr>
            </a:br>
            <a:br>
              <a:rPr lang="sv-SE" sz="2400" b="1" u="sng" dirty="0">
                <a:effectLst>
                  <a:outerShdw blurRad="38100" dist="38100" dir="2700000" algn="tl">
                    <a:srgbClr val="000000">
                      <a:alpha val="43137"/>
                    </a:srgbClr>
                  </a:outerShdw>
                </a:effectLst>
              </a:rPr>
            </a:br>
            <a:endParaRPr lang="sv-SE" sz="1300" b="1" u="sng" dirty="0">
              <a:effectLst>
                <a:outerShdw blurRad="38100" dist="38100" dir="2700000" algn="tl">
                  <a:srgbClr val="000000">
                    <a:alpha val="43137"/>
                  </a:srgbClr>
                </a:outerShdw>
              </a:effectLst>
            </a:endParaRPr>
          </a:p>
        </p:txBody>
      </p:sp>
      <p:sp>
        <p:nvSpPr>
          <p:cNvPr id="3" name="Platshållare för datum 2"/>
          <p:cNvSpPr>
            <a:spLocks noGrp="1"/>
          </p:cNvSpPr>
          <p:nvPr>
            <p:ph type="dt" sz="half" idx="10"/>
          </p:nvPr>
        </p:nvSpPr>
        <p:spPr/>
        <p:txBody>
          <a:bodyPr/>
          <a:lstStyle/>
          <a:p>
            <a:fld id="{2A405693-8CE5-46B9-80DF-69237CF66D75}" type="datetime1">
              <a:rPr lang="sv-SE" smtClean="0"/>
              <a:t>2024-10-26</a:t>
            </a:fld>
            <a:endParaRPr lang="sv-SE"/>
          </a:p>
        </p:txBody>
      </p:sp>
      <p:sp>
        <p:nvSpPr>
          <p:cNvPr id="4" name="Platshållare för sidfot 3"/>
          <p:cNvSpPr>
            <a:spLocks noGrp="1"/>
          </p:cNvSpPr>
          <p:nvPr>
            <p:ph type="ftr" sz="quarter" idx="11"/>
          </p:nvPr>
        </p:nvSpPr>
        <p:spPr/>
        <p:txBody>
          <a:bodyPr/>
          <a:lstStyle/>
          <a:p>
            <a:r>
              <a:rPr lang="sv-SE"/>
              <a:t>Martin Kjellman</a:t>
            </a:r>
          </a:p>
        </p:txBody>
      </p:sp>
      <p:sp>
        <p:nvSpPr>
          <p:cNvPr id="5" name="Platshållare för bildnummer 4"/>
          <p:cNvSpPr>
            <a:spLocks noGrp="1"/>
          </p:cNvSpPr>
          <p:nvPr>
            <p:ph type="sldNum" sz="quarter" idx="12"/>
          </p:nvPr>
        </p:nvSpPr>
        <p:spPr/>
        <p:txBody>
          <a:bodyPr/>
          <a:lstStyle/>
          <a:p>
            <a:fld id="{B0EF4EDB-DA05-40D8-89D1-BA3322D0B550}" type="slidenum">
              <a:rPr lang="sv-SE" smtClean="0"/>
              <a:t>29</a:t>
            </a:fld>
            <a:endParaRPr lang="sv-SE" dirty="0"/>
          </a:p>
        </p:txBody>
      </p:sp>
      <p:pic>
        <p:nvPicPr>
          <p:cNvPr id="8" name="Bildobjekt 7"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89C6FA70-C002-C24D-E871-63337E240805}"/>
              </a:ext>
            </a:extLst>
          </p:cNvPr>
          <p:cNvPicPr/>
          <p:nvPr/>
        </p:nvPicPr>
        <p:blipFill>
          <a:blip r:embed="rId2"/>
          <a:stretch>
            <a:fillRect/>
          </a:stretch>
        </p:blipFill>
        <p:spPr>
          <a:xfrm>
            <a:off x="7884367" y="341370"/>
            <a:ext cx="936104" cy="464304"/>
          </a:xfrm>
          <a:prstGeom prst="rect">
            <a:avLst/>
          </a:prstGeom>
        </p:spPr>
      </p:pic>
      <p:sp>
        <p:nvSpPr>
          <p:cNvPr id="10" name="Platshållare för innehåll 9">
            <a:extLst>
              <a:ext uri="{FF2B5EF4-FFF2-40B4-BE49-F238E27FC236}">
                <a16:creationId xmlns:a16="http://schemas.microsoft.com/office/drawing/2014/main" id="{2F76ABCE-C695-EDBD-A84F-6A4F122FFBC0}"/>
              </a:ext>
            </a:extLst>
          </p:cNvPr>
          <p:cNvSpPr>
            <a:spLocks noGrp="1"/>
          </p:cNvSpPr>
          <p:nvPr>
            <p:ph sz="quarter" idx="13"/>
          </p:nvPr>
        </p:nvSpPr>
        <p:spPr/>
        <p:txBody>
          <a:bodyPr/>
          <a:lstStyle/>
          <a:p>
            <a:endParaRPr lang="sv-SE"/>
          </a:p>
        </p:txBody>
      </p:sp>
      <p:pic>
        <p:nvPicPr>
          <p:cNvPr id="15" name="Bildobjekt 14">
            <a:extLst>
              <a:ext uri="{FF2B5EF4-FFF2-40B4-BE49-F238E27FC236}">
                <a16:creationId xmlns:a16="http://schemas.microsoft.com/office/drawing/2014/main" id="{333A21AD-86BF-60AF-F5DB-BEBA8602E9BB}"/>
              </a:ext>
            </a:extLst>
          </p:cNvPr>
          <p:cNvPicPr>
            <a:picLocks noChangeAspect="1"/>
          </p:cNvPicPr>
          <p:nvPr/>
        </p:nvPicPr>
        <p:blipFill>
          <a:blip r:embed="rId3"/>
          <a:stretch>
            <a:fillRect/>
          </a:stretch>
        </p:blipFill>
        <p:spPr>
          <a:xfrm>
            <a:off x="1669784" y="1139992"/>
            <a:ext cx="6214583" cy="4986488"/>
          </a:xfrm>
          <a:prstGeom prst="rect">
            <a:avLst/>
          </a:prstGeom>
        </p:spPr>
      </p:pic>
    </p:spTree>
    <p:extLst>
      <p:ext uri="{BB962C8B-B14F-4D97-AF65-F5344CB8AC3E}">
        <p14:creationId xmlns:p14="http://schemas.microsoft.com/office/powerpoint/2010/main" val="3398020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2A12B619-EF2B-B636-B877-70B87B29A458}"/>
              </a:ext>
            </a:extLst>
          </p:cNvPr>
          <p:cNvPicPr>
            <a:picLocks noChangeAspect="1"/>
          </p:cNvPicPr>
          <p:nvPr/>
        </p:nvPicPr>
        <p:blipFill>
          <a:blip r:embed="rId2"/>
          <a:stretch>
            <a:fillRect/>
          </a:stretch>
        </p:blipFill>
        <p:spPr>
          <a:xfrm>
            <a:off x="1837586" y="2675467"/>
            <a:ext cx="5477295" cy="3450696"/>
          </a:xfrm>
          <a:prstGeom prst="rect">
            <a:avLst/>
          </a:prstGeom>
          <a:noFill/>
        </p:spPr>
      </p:pic>
      <p:sp>
        <p:nvSpPr>
          <p:cNvPr id="4" name="Platshållare för datum 3">
            <a:extLst>
              <a:ext uri="{FF2B5EF4-FFF2-40B4-BE49-F238E27FC236}">
                <a16:creationId xmlns:a16="http://schemas.microsoft.com/office/drawing/2014/main" id="{5FD8DA86-7E77-225A-49D5-ABF2316644A6}"/>
              </a:ext>
            </a:extLst>
          </p:cNvPr>
          <p:cNvSpPr>
            <a:spLocks noGrp="1"/>
          </p:cNvSpPr>
          <p:nvPr>
            <p:ph type="dt" sz="half" idx="10"/>
          </p:nvPr>
        </p:nvSpPr>
        <p:spPr>
          <a:xfrm>
            <a:off x="5163672" y="6250164"/>
            <a:ext cx="3786690" cy="365125"/>
          </a:xfrm>
        </p:spPr>
        <p:txBody>
          <a:bodyPr anchor="ctr">
            <a:normAutofit/>
          </a:bodyPr>
          <a:lstStyle/>
          <a:p>
            <a:pPr>
              <a:spcAft>
                <a:spcPts val="600"/>
              </a:spcAft>
            </a:pPr>
            <a:fld id="{6EB21EC2-E8BD-4AAB-B3EC-256D8124F7E1}" type="datetime1">
              <a:rPr lang="sv-SE" smtClean="0"/>
              <a:pPr>
                <a:spcAft>
                  <a:spcPts val="600"/>
                </a:spcAft>
              </a:pPr>
              <a:t>2024-10-26</a:t>
            </a:fld>
            <a:endParaRPr lang="sv-SE"/>
          </a:p>
        </p:txBody>
      </p:sp>
      <p:sp>
        <p:nvSpPr>
          <p:cNvPr id="5" name="Platshållare för sidfot 4">
            <a:extLst>
              <a:ext uri="{FF2B5EF4-FFF2-40B4-BE49-F238E27FC236}">
                <a16:creationId xmlns:a16="http://schemas.microsoft.com/office/drawing/2014/main" id="{B36A6F09-2ABB-6972-94A4-C79D9FD65432}"/>
              </a:ext>
            </a:extLst>
          </p:cNvPr>
          <p:cNvSpPr>
            <a:spLocks noGrp="1"/>
          </p:cNvSpPr>
          <p:nvPr>
            <p:ph type="ftr" sz="quarter" idx="11"/>
          </p:nvPr>
        </p:nvSpPr>
        <p:spPr>
          <a:xfrm>
            <a:off x="193638" y="6250164"/>
            <a:ext cx="3786691" cy="365125"/>
          </a:xfrm>
        </p:spPr>
        <p:txBody>
          <a:bodyPr anchor="ctr">
            <a:normAutofit/>
          </a:bodyPr>
          <a:lstStyle/>
          <a:p>
            <a:pPr>
              <a:spcAft>
                <a:spcPts val="600"/>
              </a:spcAft>
            </a:pPr>
            <a:r>
              <a:rPr lang="sv-SE"/>
              <a:t>Martin Kjellman</a:t>
            </a:r>
          </a:p>
        </p:txBody>
      </p:sp>
      <p:sp>
        <p:nvSpPr>
          <p:cNvPr id="6" name="Platshållare för bildnummer 5">
            <a:extLst>
              <a:ext uri="{FF2B5EF4-FFF2-40B4-BE49-F238E27FC236}">
                <a16:creationId xmlns:a16="http://schemas.microsoft.com/office/drawing/2014/main" id="{AC40D746-1F4A-2B91-35B5-8C8646D5034A}"/>
              </a:ext>
            </a:extLst>
          </p:cNvPr>
          <p:cNvSpPr>
            <a:spLocks noGrp="1"/>
          </p:cNvSpPr>
          <p:nvPr>
            <p:ph type="sldNum" sz="quarter" idx="12"/>
          </p:nvPr>
        </p:nvSpPr>
        <p:spPr>
          <a:xfrm>
            <a:off x="3991088" y="6250163"/>
            <a:ext cx="1161826" cy="365125"/>
          </a:xfrm>
        </p:spPr>
        <p:txBody>
          <a:bodyPr anchor="ctr">
            <a:normAutofit/>
          </a:bodyPr>
          <a:lstStyle/>
          <a:p>
            <a:pPr>
              <a:spcAft>
                <a:spcPts val="600"/>
              </a:spcAft>
            </a:pPr>
            <a:fld id="{B0EF4EDB-DA05-40D8-89D1-BA3322D0B550}" type="slidenum">
              <a:rPr lang="sv-SE" smtClean="0"/>
              <a:pPr>
                <a:spcAft>
                  <a:spcPts val="600"/>
                </a:spcAft>
              </a:pPr>
              <a:t>3</a:t>
            </a:fld>
            <a:endParaRPr lang="sv-SE"/>
          </a:p>
        </p:txBody>
      </p:sp>
      <p:sp>
        <p:nvSpPr>
          <p:cNvPr id="13" name="Title 5">
            <a:extLst>
              <a:ext uri="{FF2B5EF4-FFF2-40B4-BE49-F238E27FC236}">
                <a16:creationId xmlns:a16="http://schemas.microsoft.com/office/drawing/2014/main" id="{F4A08AAC-B13E-D50E-E966-E07A4FCFBF9E}"/>
              </a:ext>
            </a:extLst>
          </p:cNvPr>
          <p:cNvSpPr>
            <a:spLocks noGrp="1"/>
          </p:cNvSpPr>
          <p:nvPr>
            <p:ph type="title"/>
          </p:nvPr>
        </p:nvSpPr>
        <p:spPr>
          <a:xfrm>
            <a:off x="457200" y="338328"/>
            <a:ext cx="8229600" cy="1252728"/>
          </a:xfrm>
        </p:spPr>
        <p:txBody>
          <a:bodyPr/>
          <a:lstStyle/>
          <a:p>
            <a:r>
              <a:rPr lang="en-US" sz="3200" b="1" dirty="0">
                <a:effectLst>
                  <a:outerShdw blurRad="38100" dist="38100" dir="2700000" algn="tl">
                    <a:srgbClr val="000000">
                      <a:alpha val="43137"/>
                    </a:srgbClr>
                  </a:outerShdw>
                </a:effectLst>
              </a:rPr>
              <a:t>NATIONELLA SPELFORMER</a:t>
            </a:r>
          </a:p>
        </p:txBody>
      </p:sp>
    </p:spTree>
    <p:extLst>
      <p:ext uri="{BB962C8B-B14F-4D97-AF65-F5344CB8AC3E}">
        <p14:creationId xmlns:p14="http://schemas.microsoft.com/office/powerpoint/2010/main" val="285827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p:cNvSpPr>
            <a:spLocks noGrp="1"/>
          </p:cNvSpPr>
          <p:nvPr>
            <p:ph type="title"/>
          </p:nvPr>
        </p:nvSpPr>
        <p:spPr>
          <a:xfrm>
            <a:off x="685800" y="3633192"/>
            <a:ext cx="7772400" cy="1524000"/>
          </a:xfrm>
          <a:solidFill>
            <a:schemeClr val="accent5"/>
          </a:solidFill>
        </p:spPr>
        <p:txBody>
          <a:bodyPr>
            <a:noAutofit/>
          </a:bodyPr>
          <a:lstStyle/>
          <a:p>
            <a:r>
              <a:rPr lang="sv-SE" sz="2800" b="1" dirty="0">
                <a:effectLst>
                  <a:outerShdw blurRad="38100" dist="38100" dir="2700000" algn="tl">
                    <a:srgbClr val="000000">
                      <a:alpha val="43137"/>
                    </a:srgbClr>
                  </a:outerShdw>
                </a:effectLst>
              </a:rPr>
              <a:t>FRÅGOR</a:t>
            </a:r>
            <a:br>
              <a:rPr lang="sv-SE" sz="2800" b="1" dirty="0">
                <a:effectLst>
                  <a:outerShdw blurRad="38100" dist="38100" dir="2700000" algn="tl">
                    <a:srgbClr val="000000">
                      <a:alpha val="43137"/>
                    </a:srgbClr>
                  </a:outerShdw>
                </a:effectLst>
              </a:rPr>
            </a:br>
            <a:r>
              <a:rPr lang="sv-SE" sz="2800" b="1" dirty="0">
                <a:effectLst>
                  <a:outerShdw blurRad="38100" dist="38100" dir="2700000" algn="tl">
                    <a:srgbClr val="000000">
                      <a:alpha val="43137"/>
                    </a:srgbClr>
                  </a:outerShdw>
                </a:effectLst>
              </a:rPr>
              <a:t>PRAKTISKA ÖVNINGAR</a:t>
            </a:r>
            <a:br>
              <a:rPr lang="sv-SE" sz="3200" b="1" dirty="0">
                <a:effectLst>
                  <a:outerShdw blurRad="38100" dist="38100" dir="2700000" algn="tl">
                    <a:srgbClr val="000000">
                      <a:alpha val="43137"/>
                    </a:srgbClr>
                  </a:outerShdw>
                </a:effectLst>
              </a:rPr>
            </a:br>
            <a:br>
              <a:rPr lang="sv-SE" sz="3200" b="1" dirty="0">
                <a:effectLst>
                  <a:outerShdw blurRad="38100" dist="38100" dir="2700000" algn="tl">
                    <a:srgbClr val="000000">
                      <a:alpha val="43137"/>
                    </a:srgbClr>
                  </a:outerShdw>
                </a:effectLst>
              </a:rPr>
            </a:br>
            <a:br>
              <a:rPr lang="sv-SE" sz="3200" b="1" dirty="0">
                <a:effectLst>
                  <a:outerShdw blurRad="38100" dist="38100" dir="2700000" algn="tl">
                    <a:srgbClr val="000000">
                      <a:alpha val="43137"/>
                    </a:srgbClr>
                  </a:outerShdw>
                </a:effectLst>
              </a:rPr>
            </a:br>
            <a:endParaRPr lang="sv-SE" sz="3200" b="1" dirty="0">
              <a:effectLst>
                <a:outerShdw blurRad="38100" dist="38100" dir="2700000" algn="tl">
                  <a:srgbClr val="000000">
                    <a:alpha val="43137"/>
                  </a:srgbClr>
                </a:outerShdw>
              </a:effectLst>
            </a:endParaRPr>
          </a:p>
        </p:txBody>
      </p:sp>
      <p:sp>
        <p:nvSpPr>
          <p:cNvPr id="11" name="Platshållare för text 10"/>
          <p:cNvSpPr>
            <a:spLocks noGrp="1"/>
          </p:cNvSpPr>
          <p:nvPr>
            <p:ph type="body" idx="1"/>
          </p:nvPr>
        </p:nvSpPr>
        <p:spPr>
          <a:xfrm>
            <a:off x="1367365" y="1437448"/>
            <a:ext cx="6417734" cy="1919544"/>
          </a:xfrm>
        </p:spPr>
        <p:txBody>
          <a:bodyPr>
            <a:normAutofit fontScale="92500" lnSpcReduction="20000"/>
          </a:bodyPr>
          <a:lstStyle/>
          <a:p>
            <a:r>
              <a:rPr lang="sv-SE" sz="3200" b="1" dirty="0">
                <a:effectLst>
                  <a:outerShdw blurRad="38100" dist="38100" dir="2700000" algn="tl">
                    <a:srgbClr val="000000">
                      <a:alpha val="43137"/>
                    </a:srgbClr>
                  </a:outerShdw>
                </a:effectLst>
                <a:latin typeface="+mj-lt"/>
                <a:ea typeface="+mj-ea"/>
                <a:cs typeface="+mj-cs"/>
              </a:rPr>
              <a:t>SLUT</a:t>
            </a:r>
          </a:p>
          <a:p>
            <a:r>
              <a:rPr lang="sv-SE" sz="3200" b="1" dirty="0">
                <a:effectLst>
                  <a:outerShdw blurRad="38100" dist="38100" dir="2700000" algn="tl">
                    <a:srgbClr val="000000">
                      <a:alpha val="43137"/>
                    </a:srgbClr>
                  </a:outerShdw>
                </a:effectLst>
                <a:latin typeface="+mj-lt"/>
                <a:ea typeface="+mj-ea"/>
                <a:cs typeface="+mj-cs"/>
              </a:rPr>
              <a:t>3 - 3</a:t>
            </a:r>
          </a:p>
          <a:p>
            <a:r>
              <a:rPr lang="sv-SE" sz="3200" b="1" dirty="0">
                <a:effectLst>
                  <a:outerShdw blurRad="38100" dist="38100" dir="2700000" algn="tl">
                    <a:srgbClr val="000000">
                      <a:alpha val="43137"/>
                    </a:srgbClr>
                  </a:outerShdw>
                </a:effectLst>
                <a:latin typeface="+mj-lt"/>
                <a:ea typeface="+mj-ea"/>
                <a:cs typeface="+mj-cs"/>
              </a:rPr>
              <a:t>5 - 5</a:t>
            </a:r>
          </a:p>
          <a:p>
            <a:r>
              <a:rPr lang="sv-SE" sz="3200" b="1" dirty="0">
                <a:effectLst>
                  <a:outerShdw blurRad="38100" dist="38100" dir="2700000" algn="tl">
                    <a:srgbClr val="000000">
                      <a:alpha val="43137"/>
                    </a:srgbClr>
                  </a:outerShdw>
                </a:effectLst>
                <a:latin typeface="+mj-lt"/>
                <a:ea typeface="+mj-ea"/>
                <a:cs typeface="+mj-cs"/>
              </a:rPr>
              <a:t>7 - 7</a:t>
            </a:r>
          </a:p>
        </p:txBody>
      </p:sp>
      <p:sp>
        <p:nvSpPr>
          <p:cNvPr id="7" name="Platshållare för datum 6"/>
          <p:cNvSpPr>
            <a:spLocks noGrp="1"/>
          </p:cNvSpPr>
          <p:nvPr>
            <p:ph type="dt" sz="half" idx="10"/>
          </p:nvPr>
        </p:nvSpPr>
        <p:spPr/>
        <p:txBody>
          <a:bodyPr/>
          <a:lstStyle/>
          <a:p>
            <a:fld id="{1A3F2944-2B15-4AFF-8BD5-5ED6A6C1F668}" type="datetime1">
              <a:rPr lang="sv-SE" smtClean="0"/>
              <a:t>2024-10-26</a:t>
            </a:fld>
            <a:endParaRPr lang="sv-SE"/>
          </a:p>
        </p:txBody>
      </p:sp>
      <p:sp>
        <p:nvSpPr>
          <p:cNvPr id="8" name="Platshållare för sidfot 7"/>
          <p:cNvSpPr>
            <a:spLocks noGrp="1"/>
          </p:cNvSpPr>
          <p:nvPr>
            <p:ph type="ftr" sz="quarter" idx="11"/>
          </p:nvPr>
        </p:nvSpPr>
        <p:spPr/>
        <p:txBody>
          <a:bodyPr/>
          <a:lstStyle/>
          <a:p>
            <a:r>
              <a:rPr lang="sv-SE"/>
              <a:t>Martin Kjellman</a:t>
            </a:r>
          </a:p>
        </p:txBody>
      </p:sp>
      <p:sp>
        <p:nvSpPr>
          <p:cNvPr id="9" name="Platshållare för bildnummer 8"/>
          <p:cNvSpPr>
            <a:spLocks noGrp="1"/>
          </p:cNvSpPr>
          <p:nvPr>
            <p:ph type="sldNum" sz="quarter" idx="12"/>
          </p:nvPr>
        </p:nvSpPr>
        <p:spPr/>
        <p:txBody>
          <a:bodyPr/>
          <a:lstStyle/>
          <a:p>
            <a:fld id="{B0EF4EDB-DA05-40D8-89D1-BA3322D0B550}" type="slidenum">
              <a:rPr lang="sv-SE" smtClean="0"/>
              <a:t>30</a:t>
            </a:fld>
            <a:endParaRPr lang="sv-SE"/>
          </a:p>
        </p:txBody>
      </p:sp>
      <p:pic>
        <p:nvPicPr>
          <p:cNvPr id="13" name="Bildobjekt 12" descr="En bild som visar text&#10;&#10;Automatiskt genererad beskrivning"/>
          <p:cNvPicPr/>
          <p:nvPr/>
        </p:nvPicPr>
        <p:blipFill>
          <a:blip r:embed="rId2"/>
          <a:stretch>
            <a:fillRect/>
          </a:stretch>
        </p:blipFill>
        <p:spPr>
          <a:xfrm>
            <a:off x="395536" y="674346"/>
            <a:ext cx="1406649" cy="889676"/>
          </a:xfrm>
          <a:prstGeom prst="rect">
            <a:avLst/>
          </a:prstGeom>
        </p:spPr>
      </p:pic>
      <p:pic>
        <p:nvPicPr>
          <p:cNvPr id="14" name="Bildobjekt 13" descr="En bild som visar text&#10;&#10;Automatiskt genererad beskrivning"/>
          <p:cNvPicPr/>
          <p:nvPr/>
        </p:nvPicPr>
        <p:blipFill>
          <a:blip r:embed="rId2"/>
          <a:stretch>
            <a:fillRect/>
          </a:stretch>
        </p:blipFill>
        <p:spPr>
          <a:xfrm>
            <a:off x="7452320" y="674346"/>
            <a:ext cx="1406649" cy="889676"/>
          </a:xfrm>
          <a:prstGeom prst="rect">
            <a:avLst/>
          </a:prstGeom>
        </p:spPr>
      </p:pic>
    </p:spTree>
    <p:extLst>
      <p:ext uri="{BB962C8B-B14F-4D97-AF65-F5344CB8AC3E}">
        <p14:creationId xmlns:p14="http://schemas.microsoft.com/office/powerpoint/2010/main" val="546124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A47AD832-1BDB-4029-9A7B-68DBEB6AB71A}" type="datetime1">
              <a:rPr lang="sv-SE" smtClean="0"/>
              <a:t>2024-10-26</a:t>
            </a:fld>
            <a:endParaRPr lang="sv-SE"/>
          </a:p>
        </p:txBody>
      </p:sp>
      <p:sp>
        <p:nvSpPr>
          <p:cNvPr id="4" name="Platshållare för sidfot 3"/>
          <p:cNvSpPr>
            <a:spLocks noGrp="1"/>
          </p:cNvSpPr>
          <p:nvPr>
            <p:ph type="ftr" sz="quarter" idx="11"/>
          </p:nvPr>
        </p:nvSpPr>
        <p:spPr/>
        <p:txBody>
          <a:bodyPr/>
          <a:lstStyle/>
          <a:p>
            <a:r>
              <a:rPr lang="sv-SE"/>
              <a:t>Martin Kjellman</a:t>
            </a:r>
          </a:p>
        </p:txBody>
      </p:sp>
      <p:sp>
        <p:nvSpPr>
          <p:cNvPr id="5" name="Platshållare för bildnummer 4"/>
          <p:cNvSpPr>
            <a:spLocks noGrp="1"/>
          </p:cNvSpPr>
          <p:nvPr>
            <p:ph type="sldNum" sz="quarter" idx="12"/>
          </p:nvPr>
        </p:nvSpPr>
        <p:spPr/>
        <p:txBody>
          <a:bodyPr/>
          <a:lstStyle/>
          <a:p>
            <a:fld id="{B0EF4EDB-DA05-40D8-89D1-BA3322D0B550}" type="slidenum">
              <a:rPr lang="sv-SE" smtClean="0"/>
              <a:t>31</a:t>
            </a:fld>
            <a:endParaRPr lang="sv-SE"/>
          </a:p>
        </p:txBody>
      </p:sp>
      <p:sp>
        <p:nvSpPr>
          <p:cNvPr id="6" name="Rubrik 5"/>
          <p:cNvSpPr>
            <a:spLocks noGrp="1"/>
          </p:cNvSpPr>
          <p:nvPr>
            <p:ph type="title"/>
          </p:nvPr>
        </p:nvSpPr>
        <p:spPr/>
        <p:txBody>
          <a:bodyPr>
            <a:normAutofit/>
          </a:bodyPr>
          <a:lstStyle/>
          <a:p>
            <a:r>
              <a:rPr lang="sv-SE" sz="3200" b="1" dirty="0">
                <a:effectLst>
                  <a:outerShdw blurRad="38100" dist="38100" dir="2700000" algn="tl">
                    <a:srgbClr val="000000">
                      <a:alpha val="43137"/>
                    </a:srgbClr>
                  </a:outerShdw>
                </a:effectLst>
                <a:hlinkClick r:id="rId2"/>
              </a:rPr>
              <a:t>UNGDOMSDOMARE</a:t>
            </a:r>
            <a:br>
              <a:rPr lang="sv-SE" b="1" dirty="0">
                <a:effectLst>
                  <a:outerShdw blurRad="38100" dist="38100" dir="2700000" algn="tl">
                    <a:srgbClr val="000000">
                      <a:alpha val="43137"/>
                    </a:srgbClr>
                  </a:outerShdw>
                </a:effectLst>
              </a:rPr>
            </a:br>
            <a:endParaRPr lang="sv-SE" sz="700" dirty="0"/>
          </a:p>
        </p:txBody>
      </p:sp>
      <p:pic>
        <p:nvPicPr>
          <p:cNvPr id="10" name="Bildobjekt 9" descr="En bild som visar text&#10;&#10;Automatiskt genererad beskrivning"/>
          <p:cNvPicPr/>
          <p:nvPr/>
        </p:nvPicPr>
        <p:blipFill>
          <a:blip r:embed="rId3"/>
          <a:stretch>
            <a:fillRect/>
          </a:stretch>
        </p:blipFill>
        <p:spPr>
          <a:xfrm>
            <a:off x="323529" y="300400"/>
            <a:ext cx="936104" cy="464304"/>
          </a:xfrm>
          <a:prstGeom prst="rect">
            <a:avLst/>
          </a:prstGeom>
        </p:spPr>
      </p:pic>
      <p:sp>
        <p:nvSpPr>
          <p:cNvPr id="7" name="textruta 6"/>
          <p:cNvSpPr txBox="1"/>
          <p:nvPr/>
        </p:nvSpPr>
        <p:spPr>
          <a:xfrm>
            <a:off x="132594" y="1906449"/>
            <a:ext cx="3082218" cy="246221"/>
          </a:xfrm>
          <a:prstGeom prst="rect">
            <a:avLst/>
          </a:prstGeom>
          <a:noFill/>
        </p:spPr>
        <p:txBody>
          <a:bodyPr wrap="square" rtlCol="0">
            <a:spAutoFit/>
          </a:bodyPr>
          <a:lstStyle/>
          <a:p>
            <a:pPr algn="ctr"/>
            <a:r>
              <a:rPr lang="sv-SE" sz="1000" i="1" dirty="0">
                <a:solidFill>
                  <a:schemeClr val="tx2"/>
                </a:solidFill>
                <a:effectLst>
                  <a:outerShdw blurRad="38100" dist="38100" dir="2700000" algn="tl">
                    <a:srgbClr val="000000">
                      <a:alpha val="43137"/>
                    </a:srgbClr>
                  </a:outerShdw>
                </a:effectLst>
              </a:rPr>
              <a:t>. </a:t>
            </a:r>
          </a:p>
        </p:txBody>
      </p:sp>
      <p:pic>
        <p:nvPicPr>
          <p:cNvPr id="14" name="Bildobjekt 13" descr="En bild som visar text&#10;&#10;Automatiskt genererad beskrivning">
            <a:extLst>
              <a:ext uri="{FF2B5EF4-FFF2-40B4-BE49-F238E27FC236}">
                <a16:creationId xmlns:a16="http://schemas.microsoft.com/office/drawing/2014/main" id="{33C8EF08-79C3-910F-E313-73EA92360DDD}"/>
              </a:ext>
            </a:extLst>
          </p:cNvPr>
          <p:cNvPicPr/>
          <p:nvPr/>
        </p:nvPicPr>
        <p:blipFill>
          <a:blip r:embed="rId3"/>
          <a:stretch>
            <a:fillRect/>
          </a:stretch>
        </p:blipFill>
        <p:spPr>
          <a:xfrm>
            <a:off x="7884367" y="341370"/>
            <a:ext cx="936104" cy="464304"/>
          </a:xfrm>
          <a:prstGeom prst="rect">
            <a:avLst/>
          </a:prstGeom>
        </p:spPr>
      </p:pic>
      <p:sp>
        <p:nvSpPr>
          <p:cNvPr id="16" name="Platshållare för innehåll 15">
            <a:extLst>
              <a:ext uri="{FF2B5EF4-FFF2-40B4-BE49-F238E27FC236}">
                <a16:creationId xmlns:a16="http://schemas.microsoft.com/office/drawing/2014/main" id="{4EC9460E-E27E-3454-DEB6-3362CCF8D3B6}"/>
              </a:ext>
            </a:extLst>
          </p:cNvPr>
          <p:cNvSpPr>
            <a:spLocks noGrp="1"/>
          </p:cNvSpPr>
          <p:nvPr>
            <p:ph idx="1"/>
          </p:nvPr>
        </p:nvSpPr>
        <p:spPr/>
        <p:txBody>
          <a:bodyPr/>
          <a:lstStyle/>
          <a:p>
            <a:endParaRPr lang="sv-SE"/>
          </a:p>
        </p:txBody>
      </p:sp>
      <p:pic>
        <p:nvPicPr>
          <p:cNvPr id="8" name="Bildobjekt 7">
            <a:extLst>
              <a:ext uri="{FF2B5EF4-FFF2-40B4-BE49-F238E27FC236}">
                <a16:creationId xmlns:a16="http://schemas.microsoft.com/office/drawing/2014/main" id="{DEF12EA7-F8F5-412A-F793-C29C55A70DE5}"/>
              </a:ext>
            </a:extLst>
          </p:cNvPr>
          <p:cNvPicPr>
            <a:picLocks noChangeAspect="1"/>
          </p:cNvPicPr>
          <p:nvPr/>
        </p:nvPicPr>
        <p:blipFill>
          <a:blip r:embed="rId4"/>
          <a:stretch>
            <a:fillRect/>
          </a:stretch>
        </p:blipFill>
        <p:spPr>
          <a:xfrm>
            <a:off x="2771800" y="1563565"/>
            <a:ext cx="3454692" cy="4869160"/>
          </a:xfrm>
          <a:prstGeom prst="rect">
            <a:avLst/>
          </a:prstGeom>
        </p:spPr>
      </p:pic>
    </p:spTree>
    <p:extLst>
      <p:ext uri="{BB962C8B-B14F-4D97-AF65-F5344CB8AC3E}">
        <p14:creationId xmlns:p14="http://schemas.microsoft.com/office/powerpoint/2010/main" val="676787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normAutofit fontScale="90000"/>
          </a:bodyPr>
          <a:lstStyle/>
          <a:p>
            <a:r>
              <a:rPr lang="sv-SE" sz="3600" b="1" dirty="0">
                <a:effectLst>
                  <a:outerShdw blurRad="38100" dist="38100" dir="2700000" algn="tl">
                    <a:srgbClr val="000000">
                      <a:alpha val="43137"/>
                    </a:srgbClr>
                  </a:outerShdw>
                </a:effectLst>
              </a:rPr>
              <a:t>UNGDOMSDOMARE</a:t>
            </a:r>
            <a:br>
              <a:rPr lang="sv-SE" sz="32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9 - 9</a:t>
            </a:r>
            <a:br>
              <a:rPr lang="sv-SE" sz="1600" i="1" dirty="0"/>
            </a:br>
            <a:endParaRPr lang="sv-SE" sz="1600" i="1" dirty="0"/>
          </a:p>
        </p:txBody>
      </p:sp>
      <p:sp>
        <p:nvSpPr>
          <p:cNvPr id="3" name="Platshållare för datum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F677A-3C4A-4B67-9CE2-5F0D7FAA90E0}" type="datetime1">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2024-10-26</a:t>
            </a:fld>
            <a:endParaRPr kumimoji="0" lang="sv-SE" sz="1000" b="0" i="0" u="none" strike="noStrike" kern="1200" cap="none" spc="0" normalizeH="0" baseline="0" noProof="0" dirty="0">
              <a:ln>
                <a:noFill/>
              </a:ln>
              <a:solidFill>
                <a:srgbClr val="073E87"/>
              </a:solidFill>
              <a:effectLst/>
              <a:uLnTx/>
              <a:uFillTx/>
              <a:latin typeface="Candara"/>
              <a:ea typeface="+mn-ea"/>
              <a:cs typeface="+mn-cs"/>
            </a:endParaRP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73E87"/>
                </a:solidFill>
                <a:effectLst/>
                <a:uLnTx/>
                <a:uFillTx/>
                <a:latin typeface="Candara"/>
                <a:ea typeface="+mn-ea"/>
                <a:cs typeface="+mn-cs"/>
              </a:rPr>
              <a:t>Martin Kjellman</a:t>
            </a: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EF4EDB-DA05-40D8-89D1-BA3322D0B550}" type="slidenum">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pic>
        <p:nvPicPr>
          <p:cNvPr id="9" name="Bildobjekt 8"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A8EFDE6F-4C18-1AEE-3A5D-119D857E4526}"/>
              </a:ext>
            </a:extLst>
          </p:cNvPr>
          <p:cNvPicPr/>
          <p:nvPr/>
        </p:nvPicPr>
        <p:blipFill>
          <a:blip r:embed="rId2"/>
          <a:stretch>
            <a:fillRect/>
          </a:stretch>
        </p:blipFill>
        <p:spPr>
          <a:xfrm>
            <a:off x="7884367" y="341370"/>
            <a:ext cx="936104" cy="464304"/>
          </a:xfrm>
          <a:prstGeom prst="rect">
            <a:avLst/>
          </a:prstGeom>
        </p:spPr>
      </p:pic>
      <p:sp>
        <p:nvSpPr>
          <p:cNvPr id="13" name="Platshållare för text 12">
            <a:extLst>
              <a:ext uri="{FF2B5EF4-FFF2-40B4-BE49-F238E27FC236}">
                <a16:creationId xmlns:a16="http://schemas.microsoft.com/office/drawing/2014/main" id="{E1222B96-D112-09E3-F1BF-BB74671A21BA}"/>
              </a:ext>
            </a:extLst>
          </p:cNvPr>
          <p:cNvSpPr>
            <a:spLocks noGrp="1"/>
          </p:cNvSpPr>
          <p:nvPr>
            <p:ph type="body" sz="quarter" idx="3"/>
          </p:nvPr>
        </p:nvSpPr>
        <p:spPr/>
        <p:txBody>
          <a:bodyPr/>
          <a:lstStyle/>
          <a:p>
            <a:endParaRPr lang="sv-SE"/>
          </a:p>
        </p:txBody>
      </p:sp>
      <p:sp>
        <p:nvSpPr>
          <p:cNvPr id="15" name="Platshållare för innehåll 14">
            <a:extLst>
              <a:ext uri="{FF2B5EF4-FFF2-40B4-BE49-F238E27FC236}">
                <a16:creationId xmlns:a16="http://schemas.microsoft.com/office/drawing/2014/main" id="{8A848BC3-E21F-0FD2-C6B0-19850C3E8413}"/>
              </a:ext>
            </a:extLst>
          </p:cNvPr>
          <p:cNvSpPr>
            <a:spLocks noGrp="1"/>
          </p:cNvSpPr>
          <p:nvPr>
            <p:ph sz="quarter" idx="4"/>
          </p:nvPr>
        </p:nvSpPr>
        <p:spPr/>
        <p:txBody>
          <a:bodyPr/>
          <a:lstStyle/>
          <a:p>
            <a:endParaRPr lang="sv-SE"/>
          </a:p>
        </p:txBody>
      </p:sp>
      <p:sp>
        <p:nvSpPr>
          <p:cNvPr id="17" name="Platshållare för text 16">
            <a:extLst>
              <a:ext uri="{FF2B5EF4-FFF2-40B4-BE49-F238E27FC236}">
                <a16:creationId xmlns:a16="http://schemas.microsoft.com/office/drawing/2014/main" id="{852C5678-F833-73F4-4DEC-6FCD487415F6}"/>
              </a:ext>
            </a:extLst>
          </p:cNvPr>
          <p:cNvSpPr>
            <a:spLocks noGrp="1"/>
          </p:cNvSpPr>
          <p:nvPr>
            <p:ph type="body" idx="1"/>
          </p:nvPr>
        </p:nvSpPr>
        <p:spPr/>
        <p:txBody>
          <a:bodyPr/>
          <a:lstStyle/>
          <a:p>
            <a:endParaRPr lang="sv-SE"/>
          </a:p>
        </p:txBody>
      </p:sp>
      <p:sp>
        <p:nvSpPr>
          <p:cNvPr id="19" name="Platshållare för innehåll 18">
            <a:extLst>
              <a:ext uri="{FF2B5EF4-FFF2-40B4-BE49-F238E27FC236}">
                <a16:creationId xmlns:a16="http://schemas.microsoft.com/office/drawing/2014/main" id="{912347CA-37A5-740B-B2C5-42824AC500FE}"/>
              </a:ext>
            </a:extLst>
          </p:cNvPr>
          <p:cNvSpPr>
            <a:spLocks noGrp="1"/>
          </p:cNvSpPr>
          <p:nvPr>
            <p:ph sz="half" idx="2"/>
          </p:nvPr>
        </p:nvSpPr>
        <p:spPr/>
        <p:txBody>
          <a:bodyPr/>
          <a:lstStyle/>
          <a:p>
            <a:endParaRPr lang="sv-SE"/>
          </a:p>
        </p:txBody>
      </p:sp>
      <p:pic>
        <p:nvPicPr>
          <p:cNvPr id="8" name="Bildobjekt 7">
            <a:extLst>
              <a:ext uri="{FF2B5EF4-FFF2-40B4-BE49-F238E27FC236}">
                <a16:creationId xmlns:a16="http://schemas.microsoft.com/office/drawing/2014/main" id="{B95ACA8D-4096-CCC1-6E42-D2A99797F025}"/>
              </a:ext>
            </a:extLst>
          </p:cNvPr>
          <p:cNvPicPr>
            <a:picLocks noChangeAspect="1"/>
          </p:cNvPicPr>
          <p:nvPr/>
        </p:nvPicPr>
        <p:blipFill>
          <a:blip r:embed="rId3"/>
          <a:stretch>
            <a:fillRect/>
          </a:stretch>
        </p:blipFill>
        <p:spPr>
          <a:xfrm>
            <a:off x="627115" y="1124744"/>
            <a:ext cx="3173856" cy="5197958"/>
          </a:xfrm>
          <a:prstGeom prst="rect">
            <a:avLst/>
          </a:prstGeom>
        </p:spPr>
      </p:pic>
      <p:pic>
        <p:nvPicPr>
          <p:cNvPr id="11" name="Bildobjekt 10">
            <a:extLst>
              <a:ext uri="{FF2B5EF4-FFF2-40B4-BE49-F238E27FC236}">
                <a16:creationId xmlns:a16="http://schemas.microsoft.com/office/drawing/2014/main" id="{6EDC493B-BF1B-375B-5A09-CF2FB072B923}"/>
              </a:ext>
            </a:extLst>
          </p:cNvPr>
          <p:cNvPicPr>
            <a:picLocks noChangeAspect="1"/>
          </p:cNvPicPr>
          <p:nvPr/>
        </p:nvPicPr>
        <p:blipFill>
          <a:blip r:embed="rId4"/>
          <a:stretch>
            <a:fillRect/>
          </a:stretch>
        </p:blipFill>
        <p:spPr>
          <a:xfrm>
            <a:off x="5441270" y="1090251"/>
            <a:ext cx="3159618" cy="5266944"/>
          </a:xfrm>
          <a:prstGeom prst="rect">
            <a:avLst/>
          </a:prstGeom>
        </p:spPr>
      </p:pic>
    </p:spTree>
    <p:extLst>
      <p:ext uri="{BB962C8B-B14F-4D97-AF65-F5344CB8AC3E}">
        <p14:creationId xmlns:p14="http://schemas.microsoft.com/office/powerpoint/2010/main" val="372213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normAutofit fontScale="90000"/>
          </a:bodyPr>
          <a:lstStyle/>
          <a:p>
            <a:r>
              <a:rPr lang="sv-SE" sz="3600" b="1" dirty="0">
                <a:effectLst>
                  <a:outerShdw blurRad="38100" dist="38100" dir="2700000" algn="tl">
                    <a:srgbClr val="000000">
                      <a:alpha val="43137"/>
                    </a:srgbClr>
                  </a:outerShdw>
                </a:effectLst>
              </a:rPr>
              <a:t>UNGDOMSDOMARE</a:t>
            </a:r>
            <a:br>
              <a:rPr lang="sv-SE" sz="32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9 - 9</a:t>
            </a:r>
            <a:br>
              <a:rPr lang="sv-SE" sz="1600" i="1" dirty="0"/>
            </a:br>
            <a:endParaRPr lang="sv-SE" sz="1600" i="1" dirty="0"/>
          </a:p>
        </p:txBody>
      </p:sp>
      <p:sp>
        <p:nvSpPr>
          <p:cNvPr id="3" name="Platshållare för datum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F677A-3C4A-4B67-9CE2-5F0D7FAA90E0}" type="datetime1">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2024-10-26</a:t>
            </a:fld>
            <a:endParaRPr kumimoji="0" lang="sv-SE" sz="1000" b="0" i="0" u="none" strike="noStrike" kern="1200" cap="none" spc="0" normalizeH="0" baseline="0" noProof="0" dirty="0">
              <a:ln>
                <a:noFill/>
              </a:ln>
              <a:solidFill>
                <a:srgbClr val="073E87"/>
              </a:solidFill>
              <a:effectLst/>
              <a:uLnTx/>
              <a:uFillTx/>
              <a:latin typeface="Candara"/>
              <a:ea typeface="+mn-ea"/>
              <a:cs typeface="+mn-cs"/>
            </a:endParaRP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73E87"/>
                </a:solidFill>
                <a:effectLst/>
                <a:uLnTx/>
                <a:uFillTx/>
                <a:latin typeface="Candara"/>
                <a:ea typeface="+mn-ea"/>
                <a:cs typeface="+mn-cs"/>
              </a:rPr>
              <a:t>Martin Kjellman</a:t>
            </a: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EF4EDB-DA05-40D8-89D1-BA3322D0B550}" type="slidenum">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pic>
        <p:nvPicPr>
          <p:cNvPr id="9" name="Bildobjekt 8"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A8EFDE6F-4C18-1AEE-3A5D-119D857E4526}"/>
              </a:ext>
            </a:extLst>
          </p:cNvPr>
          <p:cNvPicPr/>
          <p:nvPr/>
        </p:nvPicPr>
        <p:blipFill>
          <a:blip r:embed="rId2"/>
          <a:stretch>
            <a:fillRect/>
          </a:stretch>
        </p:blipFill>
        <p:spPr>
          <a:xfrm>
            <a:off x="7884367" y="341370"/>
            <a:ext cx="936104" cy="464304"/>
          </a:xfrm>
          <a:prstGeom prst="rect">
            <a:avLst/>
          </a:prstGeom>
        </p:spPr>
      </p:pic>
      <p:sp>
        <p:nvSpPr>
          <p:cNvPr id="13" name="Platshållare för text 12">
            <a:extLst>
              <a:ext uri="{FF2B5EF4-FFF2-40B4-BE49-F238E27FC236}">
                <a16:creationId xmlns:a16="http://schemas.microsoft.com/office/drawing/2014/main" id="{E1222B96-D112-09E3-F1BF-BB74671A21BA}"/>
              </a:ext>
            </a:extLst>
          </p:cNvPr>
          <p:cNvSpPr>
            <a:spLocks noGrp="1"/>
          </p:cNvSpPr>
          <p:nvPr>
            <p:ph type="body" sz="quarter" idx="3"/>
          </p:nvPr>
        </p:nvSpPr>
        <p:spPr/>
        <p:txBody>
          <a:bodyPr/>
          <a:lstStyle/>
          <a:p>
            <a:endParaRPr lang="sv-SE"/>
          </a:p>
        </p:txBody>
      </p:sp>
      <p:sp>
        <p:nvSpPr>
          <p:cNvPr id="15" name="Platshållare för innehåll 14">
            <a:extLst>
              <a:ext uri="{FF2B5EF4-FFF2-40B4-BE49-F238E27FC236}">
                <a16:creationId xmlns:a16="http://schemas.microsoft.com/office/drawing/2014/main" id="{8A848BC3-E21F-0FD2-C6B0-19850C3E8413}"/>
              </a:ext>
            </a:extLst>
          </p:cNvPr>
          <p:cNvSpPr>
            <a:spLocks noGrp="1"/>
          </p:cNvSpPr>
          <p:nvPr>
            <p:ph sz="quarter" idx="4"/>
          </p:nvPr>
        </p:nvSpPr>
        <p:spPr/>
        <p:txBody>
          <a:bodyPr/>
          <a:lstStyle/>
          <a:p>
            <a:endParaRPr lang="sv-SE"/>
          </a:p>
        </p:txBody>
      </p:sp>
      <p:sp>
        <p:nvSpPr>
          <p:cNvPr id="17" name="Platshållare för text 16">
            <a:extLst>
              <a:ext uri="{FF2B5EF4-FFF2-40B4-BE49-F238E27FC236}">
                <a16:creationId xmlns:a16="http://schemas.microsoft.com/office/drawing/2014/main" id="{852C5678-F833-73F4-4DEC-6FCD487415F6}"/>
              </a:ext>
            </a:extLst>
          </p:cNvPr>
          <p:cNvSpPr>
            <a:spLocks noGrp="1"/>
          </p:cNvSpPr>
          <p:nvPr>
            <p:ph type="body" idx="1"/>
          </p:nvPr>
        </p:nvSpPr>
        <p:spPr/>
        <p:txBody>
          <a:bodyPr/>
          <a:lstStyle/>
          <a:p>
            <a:endParaRPr lang="sv-SE"/>
          </a:p>
        </p:txBody>
      </p:sp>
      <p:sp>
        <p:nvSpPr>
          <p:cNvPr id="19" name="Platshållare för innehåll 18">
            <a:extLst>
              <a:ext uri="{FF2B5EF4-FFF2-40B4-BE49-F238E27FC236}">
                <a16:creationId xmlns:a16="http://schemas.microsoft.com/office/drawing/2014/main" id="{912347CA-37A5-740B-B2C5-42824AC500FE}"/>
              </a:ext>
            </a:extLst>
          </p:cNvPr>
          <p:cNvSpPr>
            <a:spLocks noGrp="1"/>
          </p:cNvSpPr>
          <p:nvPr>
            <p:ph sz="half" idx="2"/>
          </p:nvPr>
        </p:nvSpPr>
        <p:spPr/>
        <p:txBody>
          <a:bodyPr/>
          <a:lstStyle/>
          <a:p>
            <a:endParaRPr lang="sv-SE"/>
          </a:p>
        </p:txBody>
      </p:sp>
      <p:pic>
        <p:nvPicPr>
          <p:cNvPr id="10" name="Bildobjekt 9">
            <a:extLst>
              <a:ext uri="{FF2B5EF4-FFF2-40B4-BE49-F238E27FC236}">
                <a16:creationId xmlns:a16="http://schemas.microsoft.com/office/drawing/2014/main" id="{734065F5-1BF1-FE1F-83BD-1673F79F1B52}"/>
              </a:ext>
            </a:extLst>
          </p:cNvPr>
          <p:cNvPicPr>
            <a:picLocks noChangeAspect="1"/>
          </p:cNvPicPr>
          <p:nvPr/>
        </p:nvPicPr>
        <p:blipFill>
          <a:blip r:embed="rId3"/>
          <a:stretch>
            <a:fillRect/>
          </a:stretch>
        </p:blipFill>
        <p:spPr>
          <a:xfrm>
            <a:off x="1348372" y="1384820"/>
            <a:ext cx="6424873" cy="5445223"/>
          </a:xfrm>
          <a:prstGeom prst="rect">
            <a:avLst/>
          </a:prstGeom>
        </p:spPr>
      </p:pic>
    </p:spTree>
    <p:extLst>
      <p:ext uri="{BB962C8B-B14F-4D97-AF65-F5344CB8AC3E}">
        <p14:creationId xmlns:p14="http://schemas.microsoft.com/office/powerpoint/2010/main" val="29419935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normAutofit fontScale="90000"/>
          </a:bodyPr>
          <a:lstStyle/>
          <a:p>
            <a:r>
              <a:rPr lang="sv-SE" sz="3600" b="1" dirty="0">
                <a:effectLst>
                  <a:outerShdw blurRad="38100" dist="38100" dir="2700000" algn="tl">
                    <a:srgbClr val="000000">
                      <a:alpha val="43137"/>
                    </a:srgbClr>
                  </a:outerShdw>
                </a:effectLst>
              </a:rPr>
              <a:t>UNGDOMSDOMARE</a:t>
            </a:r>
            <a:br>
              <a:rPr lang="sv-SE" sz="32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9 - 9</a:t>
            </a:r>
            <a:br>
              <a:rPr lang="sv-SE" sz="1600" i="1" dirty="0"/>
            </a:br>
            <a:endParaRPr lang="sv-SE" sz="1600" i="1" dirty="0"/>
          </a:p>
        </p:txBody>
      </p:sp>
      <p:sp>
        <p:nvSpPr>
          <p:cNvPr id="3" name="Platshållare för datum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F677A-3C4A-4B67-9CE2-5F0D7FAA90E0}" type="datetime1">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2024-10-26</a:t>
            </a:fld>
            <a:endParaRPr kumimoji="0" lang="sv-SE" sz="1000" b="0" i="0" u="none" strike="noStrike" kern="1200" cap="none" spc="0" normalizeH="0" baseline="0" noProof="0" dirty="0">
              <a:ln>
                <a:noFill/>
              </a:ln>
              <a:solidFill>
                <a:srgbClr val="073E87"/>
              </a:solidFill>
              <a:effectLst/>
              <a:uLnTx/>
              <a:uFillTx/>
              <a:latin typeface="Candara"/>
              <a:ea typeface="+mn-ea"/>
              <a:cs typeface="+mn-cs"/>
            </a:endParaRP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73E87"/>
                </a:solidFill>
                <a:effectLst/>
                <a:uLnTx/>
                <a:uFillTx/>
                <a:latin typeface="Candara"/>
                <a:ea typeface="+mn-ea"/>
                <a:cs typeface="+mn-cs"/>
              </a:rPr>
              <a:t>Martin Kjellman</a:t>
            </a: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EF4EDB-DA05-40D8-89D1-BA3322D0B550}" type="slidenum">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pic>
        <p:nvPicPr>
          <p:cNvPr id="9" name="Bildobjekt 8"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A8EFDE6F-4C18-1AEE-3A5D-119D857E4526}"/>
              </a:ext>
            </a:extLst>
          </p:cNvPr>
          <p:cNvPicPr/>
          <p:nvPr/>
        </p:nvPicPr>
        <p:blipFill>
          <a:blip r:embed="rId2"/>
          <a:stretch>
            <a:fillRect/>
          </a:stretch>
        </p:blipFill>
        <p:spPr>
          <a:xfrm>
            <a:off x="7884367" y="341370"/>
            <a:ext cx="936104" cy="464304"/>
          </a:xfrm>
          <a:prstGeom prst="rect">
            <a:avLst/>
          </a:prstGeom>
        </p:spPr>
      </p:pic>
      <p:sp>
        <p:nvSpPr>
          <p:cNvPr id="13" name="Platshållare för text 12">
            <a:extLst>
              <a:ext uri="{FF2B5EF4-FFF2-40B4-BE49-F238E27FC236}">
                <a16:creationId xmlns:a16="http://schemas.microsoft.com/office/drawing/2014/main" id="{E1222B96-D112-09E3-F1BF-BB74671A21BA}"/>
              </a:ext>
            </a:extLst>
          </p:cNvPr>
          <p:cNvSpPr>
            <a:spLocks noGrp="1"/>
          </p:cNvSpPr>
          <p:nvPr>
            <p:ph type="body" sz="quarter" idx="3"/>
          </p:nvPr>
        </p:nvSpPr>
        <p:spPr/>
        <p:txBody>
          <a:bodyPr/>
          <a:lstStyle/>
          <a:p>
            <a:endParaRPr lang="sv-SE"/>
          </a:p>
        </p:txBody>
      </p:sp>
      <p:sp>
        <p:nvSpPr>
          <p:cNvPr id="15" name="Platshållare för innehåll 14">
            <a:extLst>
              <a:ext uri="{FF2B5EF4-FFF2-40B4-BE49-F238E27FC236}">
                <a16:creationId xmlns:a16="http://schemas.microsoft.com/office/drawing/2014/main" id="{8A848BC3-E21F-0FD2-C6B0-19850C3E8413}"/>
              </a:ext>
            </a:extLst>
          </p:cNvPr>
          <p:cNvSpPr>
            <a:spLocks noGrp="1"/>
          </p:cNvSpPr>
          <p:nvPr>
            <p:ph sz="quarter" idx="4"/>
          </p:nvPr>
        </p:nvSpPr>
        <p:spPr/>
        <p:txBody>
          <a:bodyPr/>
          <a:lstStyle/>
          <a:p>
            <a:endParaRPr lang="sv-SE"/>
          </a:p>
        </p:txBody>
      </p:sp>
      <p:sp>
        <p:nvSpPr>
          <p:cNvPr id="17" name="Platshållare för text 16">
            <a:extLst>
              <a:ext uri="{FF2B5EF4-FFF2-40B4-BE49-F238E27FC236}">
                <a16:creationId xmlns:a16="http://schemas.microsoft.com/office/drawing/2014/main" id="{852C5678-F833-73F4-4DEC-6FCD487415F6}"/>
              </a:ext>
            </a:extLst>
          </p:cNvPr>
          <p:cNvSpPr>
            <a:spLocks noGrp="1"/>
          </p:cNvSpPr>
          <p:nvPr>
            <p:ph type="body" idx="1"/>
          </p:nvPr>
        </p:nvSpPr>
        <p:spPr/>
        <p:txBody>
          <a:bodyPr/>
          <a:lstStyle/>
          <a:p>
            <a:endParaRPr lang="sv-SE"/>
          </a:p>
        </p:txBody>
      </p:sp>
      <p:sp>
        <p:nvSpPr>
          <p:cNvPr id="19" name="Platshållare för innehåll 18">
            <a:extLst>
              <a:ext uri="{FF2B5EF4-FFF2-40B4-BE49-F238E27FC236}">
                <a16:creationId xmlns:a16="http://schemas.microsoft.com/office/drawing/2014/main" id="{912347CA-37A5-740B-B2C5-42824AC500FE}"/>
              </a:ext>
            </a:extLst>
          </p:cNvPr>
          <p:cNvSpPr>
            <a:spLocks noGrp="1"/>
          </p:cNvSpPr>
          <p:nvPr>
            <p:ph sz="half" idx="2"/>
          </p:nvPr>
        </p:nvSpPr>
        <p:spPr/>
        <p:txBody>
          <a:bodyPr/>
          <a:lstStyle/>
          <a:p>
            <a:endParaRPr lang="sv-SE" dirty="0"/>
          </a:p>
        </p:txBody>
      </p:sp>
      <p:pic>
        <p:nvPicPr>
          <p:cNvPr id="8" name="Bildobjekt 7">
            <a:extLst>
              <a:ext uri="{FF2B5EF4-FFF2-40B4-BE49-F238E27FC236}">
                <a16:creationId xmlns:a16="http://schemas.microsoft.com/office/drawing/2014/main" id="{3CCB418B-63C9-15A5-BBDB-7A93D45D6744}"/>
              </a:ext>
            </a:extLst>
          </p:cNvPr>
          <p:cNvPicPr>
            <a:picLocks noChangeAspect="1"/>
          </p:cNvPicPr>
          <p:nvPr/>
        </p:nvPicPr>
        <p:blipFill>
          <a:blip r:embed="rId3"/>
          <a:stretch>
            <a:fillRect/>
          </a:stretch>
        </p:blipFill>
        <p:spPr>
          <a:xfrm>
            <a:off x="594829" y="2602648"/>
            <a:ext cx="8100392" cy="2534959"/>
          </a:xfrm>
          <a:prstGeom prst="rect">
            <a:avLst/>
          </a:prstGeom>
        </p:spPr>
      </p:pic>
    </p:spTree>
    <p:extLst>
      <p:ext uri="{BB962C8B-B14F-4D97-AF65-F5344CB8AC3E}">
        <p14:creationId xmlns:p14="http://schemas.microsoft.com/office/powerpoint/2010/main" val="1207898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normAutofit fontScale="90000"/>
          </a:bodyPr>
          <a:lstStyle/>
          <a:p>
            <a:r>
              <a:rPr lang="sv-SE" sz="3600" b="1" dirty="0">
                <a:effectLst>
                  <a:outerShdw blurRad="38100" dist="38100" dir="2700000" algn="tl">
                    <a:srgbClr val="000000">
                      <a:alpha val="43137"/>
                    </a:srgbClr>
                  </a:outerShdw>
                </a:effectLst>
              </a:rPr>
              <a:t>UNGDOMSDOMARE</a:t>
            </a:r>
            <a:br>
              <a:rPr lang="sv-SE" sz="32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9 - 9</a:t>
            </a:r>
            <a:br>
              <a:rPr lang="sv-SE" sz="1600" i="1" dirty="0"/>
            </a:br>
            <a:endParaRPr lang="sv-SE" sz="1600" i="1" dirty="0"/>
          </a:p>
        </p:txBody>
      </p:sp>
      <p:sp>
        <p:nvSpPr>
          <p:cNvPr id="3" name="Platshållare för datum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F677A-3C4A-4B67-9CE2-5F0D7FAA90E0}" type="datetime1">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2024-10-26</a:t>
            </a:fld>
            <a:endParaRPr kumimoji="0" lang="sv-SE" sz="1000" b="0" i="0" u="none" strike="noStrike" kern="1200" cap="none" spc="0" normalizeH="0" baseline="0" noProof="0" dirty="0">
              <a:ln>
                <a:noFill/>
              </a:ln>
              <a:solidFill>
                <a:srgbClr val="073E87"/>
              </a:solidFill>
              <a:effectLst/>
              <a:uLnTx/>
              <a:uFillTx/>
              <a:latin typeface="Candara"/>
              <a:ea typeface="+mn-ea"/>
              <a:cs typeface="+mn-cs"/>
            </a:endParaRP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73E87"/>
                </a:solidFill>
                <a:effectLst/>
                <a:uLnTx/>
                <a:uFillTx/>
                <a:latin typeface="Candara"/>
                <a:ea typeface="+mn-ea"/>
                <a:cs typeface="+mn-cs"/>
              </a:rPr>
              <a:t>Martin Kjellman</a:t>
            </a: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EF4EDB-DA05-40D8-89D1-BA3322D0B550}" type="slidenum">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pic>
        <p:nvPicPr>
          <p:cNvPr id="9" name="Bildobjekt 8"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A8EFDE6F-4C18-1AEE-3A5D-119D857E4526}"/>
              </a:ext>
            </a:extLst>
          </p:cNvPr>
          <p:cNvPicPr/>
          <p:nvPr/>
        </p:nvPicPr>
        <p:blipFill>
          <a:blip r:embed="rId2"/>
          <a:stretch>
            <a:fillRect/>
          </a:stretch>
        </p:blipFill>
        <p:spPr>
          <a:xfrm>
            <a:off x="7884367" y="341370"/>
            <a:ext cx="936104" cy="464304"/>
          </a:xfrm>
          <a:prstGeom prst="rect">
            <a:avLst/>
          </a:prstGeom>
        </p:spPr>
      </p:pic>
      <p:sp>
        <p:nvSpPr>
          <p:cNvPr id="13" name="Platshållare för text 12">
            <a:extLst>
              <a:ext uri="{FF2B5EF4-FFF2-40B4-BE49-F238E27FC236}">
                <a16:creationId xmlns:a16="http://schemas.microsoft.com/office/drawing/2014/main" id="{E1222B96-D112-09E3-F1BF-BB74671A21BA}"/>
              </a:ext>
            </a:extLst>
          </p:cNvPr>
          <p:cNvSpPr>
            <a:spLocks noGrp="1"/>
          </p:cNvSpPr>
          <p:nvPr>
            <p:ph type="body" sz="quarter" idx="3"/>
          </p:nvPr>
        </p:nvSpPr>
        <p:spPr/>
        <p:txBody>
          <a:bodyPr/>
          <a:lstStyle/>
          <a:p>
            <a:endParaRPr lang="sv-SE"/>
          </a:p>
        </p:txBody>
      </p:sp>
      <p:sp>
        <p:nvSpPr>
          <p:cNvPr id="15" name="Platshållare för innehåll 14">
            <a:extLst>
              <a:ext uri="{FF2B5EF4-FFF2-40B4-BE49-F238E27FC236}">
                <a16:creationId xmlns:a16="http://schemas.microsoft.com/office/drawing/2014/main" id="{8A848BC3-E21F-0FD2-C6B0-19850C3E8413}"/>
              </a:ext>
            </a:extLst>
          </p:cNvPr>
          <p:cNvSpPr>
            <a:spLocks noGrp="1"/>
          </p:cNvSpPr>
          <p:nvPr>
            <p:ph sz="quarter" idx="4"/>
          </p:nvPr>
        </p:nvSpPr>
        <p:spPr/>
        <p:txBody>
          <a:bodyPr/>
          <a:lstStyle/>
          <a:p>
            <a:endParaRPr lang="sv-SE"/>
          </a:p>
        </p:txBody>
      </p:sp>
      <p:sp>
        <p:nvSpPr>
          <p:cNvPr id="17" name="Platshållare för text 16">
            <a:extLst>
              <a:ext uri="{FF2B5EF4-FFF2-40B4-BE49-F238E27FC236}">
                <a16:creationId xmlns:a16="http://schemas.microsoft.com/office/drawing/2014/main" id="{852C5678-F833-73F4-4DEC-6FCD487415F6}"/>
              </a:ext>
            </a:extLst>
          </p:cNvPr>
          <p:cNvSpPr>
            <a:spLocks noGrp="1"/>
          </p:cNvSpPr>
          <p:nvPr>
            <p:ph type="body" idx="1"/>
          </p:nvPr>
        </p:nvSpPr>
        <p:spPr/>
        <p:txBody>
          <a:bodyPr/>
          <a:lstStyle/>
          <a:p>
            <a:endParaRPr lang="sv-SE"/>
          </a:p>
        </p:txBody>
      </p:sp>
      <p:sp>
        <p:nvSpPr>
          <p:cNvPr id="19" name="Platshållare för innehåll 18">
            <a:extLst>
              <a:ext uri="{FF2B5EF4-FFF2-40B4-BE49-F238E27FC236}">
                <a16:creationId xmlns:a16="http://schemas.microsoft.com/office/drawing/2014/main" id="{912347CA-37A5-740B-B2C5-42824AC500FE}"/>
              </a:ext>
            </a:extLst>
          </p:cNvPr>
          <p:cNvSpPr>
            <a:spLocks noGrp="1"/>
          </p:cNvSpPr>
          <p:nvPr>
            <p:ph sz="half" idx="2"/>
          </p:nvPr>
        </p:nvSpPr>
        <p:spPr/>
        <p:txBody>
          <a:bodyPr/>
          <a:lstStyle/>
          <a:p>
            <a:endParaRPr lang="sv-SE" dirty="0"/>
          </a:p>
        </p:txBody>
      </p:sp>
      <p:pic>
        <p:nvPicPr>
          <p:cNvPr id="10" name="Bildobjekt 9">
            <a:extLst>
              <a:ext uri="{FF2B5EF4-FFF2-40B4-BE49-F238E27FC236}">
                <a16:creationId xmlns:a16="http://schemas.microsoft.com/office/drawing/2014/main" id="{28B47396-8AD8-E01D-299D-2B0A76E59246}"/>
              </a:ext>
            </a:extLst>
          </p:cNvPr>
          <p:cNvPicPr>
            <a:picLocks noChangeAspect="1"/>
          </p:cNvPicPr>
          <p:nvPr/>
        </p:nvPicPr>
        <p:blipFill>
          <a:blip r:embed="rId3"/>
          <a:stretch>
            <a:fillRect/>
          </a:stretch>
        </p:blipFill>
        <p:spPr>
          <a:xfrm>
            <a:off x="1285876" y="1412776"/>
            <a:ext cx="6819154" cy="4878358"/>
          </a:xfrm>
          <a:prstGeom prst="rect">
            <a:avLst/>
          </a:prstGeom>
        </p:spPr>
      </p:pic>
    </p:spTree>
    <p:extLst>
      <p:ext uri="{BB962C8B-B14F-4D97-AF65-F5344CB8AC3E}">
        <p14:creationId xmlns:p14="http://schemas.microsoft.com/office/powerpoint/2010/main" val="36661164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normAutofit fontScale="90000"/>
          </a:bodyPr>
          <a:lstStyle/>
          <a:p>
            <a:r>
              <a:rPr lang="sv-SE" sz="3600" b="1" dirty="0">
                <a:effectLst>
                  <a:outerShdw blurRad="38100" dist="38100" dir="2700000" algn="tl">
                    <a:srgbClr val="000000">
                      <a:alpha val="43137"/>
                    </a:srgbClr>
                  </a:outerShdw>
                </a:effectLst>
              </a:rPr>
              <a:t>UNGDOMSDOMARE</a:t>
            </a:r>
            <a:br>
              <a:rPr lang="sv-SE" sz="32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9 - 9</a:t>
            </a:r>
            <a:br>
              <a:rPr lang="sv-SE" sz="1600" i="1" dirty="0"/>
            </a:br>
            <a:endParaRPr lang="sv-SE" sz="1600" i="1" dirty="0"/>
          </a:p>
        </p:txBody>
      </p:sp>
      <p:sp>
        <p:nvSpPr>
          <p:cNvPr id="3" name="Platshållare för datum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F677A-3C4A-4B67-9CE2-5F0D7FAA90E0}" type="datetime1">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2024-10-26</a:t>
            </a:fld>
            <a:endParaRPr kumimoji="0" lang="sv-SE" sz="1000" b="0" i="0" u="none" strike="noStrike" kern="1200" cap="none" spc="0" normalizeH="0" baseline="0" noProof="0" dirty="0">
              <a:ln>
                <a:noFill/>
              </a:ln>
              <a:solidFill>
                <a:srgbClr val="073E87"/>
              </a:solidFill>
              <a:effectLst/>
              <a:uLnTx/>
              <a:uFillTx/>
              <a:latin typeface="Candara"/>
              <a:ea typeface="+mn-ea"/>
              <a:cs typeface="+mn-cs"/>
            </a:endParaRP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73E87"/>
                </a:solidFill>
                <a:effectLst/>
                <a:uLnTx/>
                <a:uFillTx/>
                <a:latin typeface="Candara"/>
                <a:ea typeface="+mn-ea"/>
                <a:cs typeface="+mn-cs"/>
              </a:rPr>
              <a:t>Martin Kjellman</a:t>
            </a: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EF4EDB-DA05-40D8-89D1-BA3322D0B550}" type="slidenum">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pic>
        <p:nvPicPr>
          <p:cNvPr id="9" name="Bildobjekt 8"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A8EFDE6F-4C18-1AEE-3A5D-119D857E4526}"/>
              </a:ext>
            </a:extLst>
          </p:cNvPr>
          <p:cNvPicPr/>
          <p:nvPr/>
        </p:nvPicPr>
        <p:blipFill>
          <a:blip r:embed="rId2"/>
          <a:stretch>
            <a:fillRect/>
          </a:stretch>
        </p:blipFill>
        <p:spPr>
          <a:xfrm>
            <a:off x="7884367" y="341370"/>
            <a:ext cx="936104" cy="464304"/>
          </a:xfrm>
          <a:prstGeom prst="rect">
            <a:avLst/>
          </a:prstGeom>
        </p:spPr>
      </p:pic>
      <p:sp>
        <p:nvSpPr>
          <p:cNvPr id="13" name="Platshållare för text 12">
            <a:extLst>
              <a:ext uri="{FF2B5EF4-FFF2-40B4-BE49-F238E27FC236}">
                <a16:creationId xmlns:a16="http://schemas.microsoft.com/office/drawing/2014/main" id="{E1222B96-D112-09E3-F1BF-BB74671A21BA}"/>
              </a:ext>
            </a:extLst>
          </p:cNvPr>
          <p:cNvSpPr>
            <a:spLocks noGrp="1"/>
          </p:cNvSpPr>
          <p:nvPr>
            <p:ph type="body" sz="quarter" idx="3"/>
          </p:nvPr>
        </p:nvSpPr>
        <p:spPr/>
        <p:txBody>
          <a:bodyPr/>
          <a:lstStyle/>
          <a:p>
            <a:endParaRPr lang="sv-SE"/>
          </a:p>
        </p:txBody>
      </p:sp>
      <p:sp>
        <p:nvSpPr>
          <p:cNvPr id="15" name="Platshållare för innehåll 14">
            <a:extLst>
              <a:ext uri="{FF2B5EF4-FFF2-40B4-BE49-F238E27FC236}">
                <a16:creationId xmlns:a16="http://schemas.microsoft.com/office/drawing/2014/main" id="{8A848BC3-E21F-0FD2-C6B0-19850C3E8413}"/>
              </a:ext>
            </a:extLst>
          </p:cNvPr>
          <p:cNvSpPr>
            <a:spLocks noGrp="1"/>
          </p:cNvSpPr>
          <p:nvPr>
            <p:ph sz="quarter" idx="4"/>
          </p:nvPr>
        </p:nvSpPr>
        <p:spPr/>
        <p:txBody>
          <a:bodyPr/>
          <a:lstStyle/>
          <a:p>
            <a:endParaRPr lang="sv-SE"/>
          </a:p>
        </p:txBody>
      </p:sp>
      <p:sp>
        <p:nvSpPr>
          <p:cNvPr id="17" name="Platshållare för text 16">
            <a:extLst>
              <a:ext uri="{FF2B5EF4-FFF2-40B4-BE49-F238E27FC236}">
                <a16:creationId xmlns:a16="http://schemas.microsoft.com/office/drawing/2014/main" id="{852C5678-F833-73F4-4DEC-6FCD487415F6}"/>
              </a:ext>
            </a:extLst>
          </p:cNvPr>
          <p:cNvSpPr>
            <a:spLocks noGrp="1"/>
          </p:cNvSpPr>
          <p:nvPr>
            <p:ph type="body" idx="1"/>
          </p:nvPr>
        </p:nvSpPr>
        <p:spPr/>
        <p:txBody>
          <a:bodyPr/>
          <a:lstStyle/>
          <a:p>
            <a:endParaRPr lang="sv-SE"/>
          </a:p>
        </p:txBody>
      </p:sp>
      <p:sp>
        <p:nvSpPr>
          <p:cNvPr id="19" name="Platshållare för innehåll 18">
            <a:extLst>
              <a:ext uri="{FF2B5EF4-FFF2-40B4-BE49-F238E27FC236}">
                <a16:creationId xmlns:a16="http://schemas.microsoft.com/office/drawing/2014/main" id="{912347CA-37A5-740B-B2C5-42824AC500FE}"/>
              </a:ext>
            </a:extLst>
          </p:cNvPr>
          <p:cNvSpPr>
            <a:spLocks noGrp="1"/>
          </p:cNvSpPr>
          <p:nvPr>
            <p:ph sz="half" idx="2"/>
          </p:nvPr>
        </p:nvSpPr>
        <p:spPr/>
        <p:txBody>
          <a:bodyPr/>
          <a:lstStyle/>
          <a:p>
            <a:endParaRPr lang="sv-SE" dirty="0"/>
          </a:p>
        </p:txBody>
      </p:sp>
      <p:pic>
        <p:nvPicPr>
          <p:cNvPr id="8" name="Bildobjekt 7">
            <a:extLst>
              <a:ext uri="{FF2B5EF4-FFF2-40B4-BE49-F238E27FC236}">
                <a16:creationId xmlns:a16="http://schemas.microsoft.com/office/drawing/2014/main" id="{9A07BCE3-ED5E-1488-DE51-59FFDEFAC595}"/>
              </a:ext>
            </a:extLst>
          </p:cNvPr>
          <p:cNvPicPr>
            <a:picLocks noChangeAspect="1"/>
          </p:cNvPicPr>
          <p:nvPr/>
        </p:nvPicPr>
        <p:blipFill>
          <a:blip r:embed="rId3"/>
          <a:stretch>
            <a:fillRect/>
          </a:stretch>
        </p:blipFill>
        <p:spPr>
          <a:xfrm>
            <a:off x="629816" y="2060848"/>
            <a:ext cx="7884367" cy="3997707"/>
          </a:xfrm>
          <a:prstGeom prst="rect">
            <a:avLst/>
          </a:prstGeom>
        </p:spPr>
      </p:pic>
    </p:spTree>
    <p:extLst>
      <p:ext uri="{BB962C8B-B14F-4D97-AF65-F5344CB8AC3E}">
        <p14:creationId xmlns:p14="http://schemas.microsoft.com/office/powerpoint/2010/main" val="2778450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normAutofit fontScale="90000"/>
          </a:bodyPr>
          <a:lstStyle/>
          <a:p>
            <a:r>
              <a:rPr lang="sv-SE" sz="3600" b="1" dirty="0">
                <a:effectLst>
                  <a:outerShdw blurRad="38100" dist="38100" dir="2700000" algn="tl">
                    <a:srgbClr val="000000">
                      <a:alpha val="43137"/>
                    </a:srgbClr>
                  </a:outerShdw>
                </a:effectLst>
              </a:rPr>
              <a:t>UNGDOMSDOMARE</a:t>
            </a:r>
            <a:br>
              <a:rPr lang="sv-SE" sz="32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9 - 9</a:t>
            </a:r>
            <a:br>
              <a:rPr lang="sv-SE" sz="1600" i="1" dirty="0"/>
            </a:br>
            <a:endParaRPr lang="sv-SE" sz="1600" i="1" dirty="0"/>
          </a:p>
        </p:txBody>
      </p:sp>
      <p:sp>
        <p:nvSpPr>
          <p:cNvPr id="3" name="Platshållare för datum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F677A-3C4A-4B67-9CE2-5F0D7FAA90E0}" type="datetime1">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2024-10-26</a:t>
            </a:fld>
            <a:endParaRPr kumimoji="0" lang="sv-SE" sz="1000" b="0" i="0" u="none" strike="noStrike" kern="1200" cap="none" spc="0" normalizeH="0" baseline="0" noProof="0" dirty="0">
              <a:ln>
                <a:noFill/>
              </a:ln>
              <a:solidFill>
                <a:srgbClr val="073E87"/>
              </a:solidFill>
              <a:effectLst/>
              <a:uLnTx/>
              <a:uFillTx/>
              <a:latin typeface="Candara"/>
              <a:ea typeface="+mn-ea"/>
              <a:cs typeface="+mn-cs"/>
            </a:endParaRP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73E87"/>
                </a:solidFill>
                <a:effectLst/>
                <a:uLnTx/>
                <a:uFillTx/>
                <a:latin typeface="Candara"/>
                <a:ea typeface="+mn-ea"/>
                <a:cs typeface="+mn-cs"/>
              </a:rPr>
              <a:t>Martin Kjellman</a:t>
            </a: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EF4EDB-DA05-40D8-89D1-BA3322D0B550}" type="slidenum">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pic>
        <p:nvPicPr>
          <p:cNvPr id="9" name="Bildobjekt 8"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A8EFDE6F-4C18-1AEE-3A5D-119D857E4526}"/>
              </a:ext>
            </a:extLst>
          </p:cNvPr>
          <p:cNvPicPr/>
          <p:nvPr/>
        </p:nvPicPr>
        <p:blipFill>
          <a:blip r:embed="rId2"/>
          <a:stretch>
            <a:fillRect/>
          </a:stretch>
        </p:blipFill>
        <p:spPr>
          <a:xfrm>
            <a:off x="7884367" y="341370"/>
            <a:ext cx="936104" cy="464304"/>
          </a:xfrm>
          <a:prstGeom prst="rect">
            <a:avLst/>
          </a:prstGeom>
        </p:spPr>
      </p:pic>
      <p:sp>
        <p:nvSpPr>
          <p:cNvPr id="13" name="Platshållare för text 12">
            <a:extLst>
              <a:ext uri="{FF2B5EF4-FFF2-40B4-BE49-F238E27FC236}">
                <a16:creationId xmlns:a16="http://schemas.microsoft.com/office/drawing/2014/main" id="{E1222B96-D112-09E3-F1BF-BB74671A21BA}"/>
              </a:ext>
            </a:extLst>
          </p:cNvPr>
          <p:cNvSpPr>
            <a:spLocks noGrp="1"/>
          </p:cNvSpPr>
          <p:nvPr>
            <p:ph type="body" sz="quarter" idx="3"/>
          </p:nvPr>
        </p:nvSpPr>
        <p:spPr/>
        <p:txBody>
          <a:bodyPr/>
          <a:lstStyle/>
          <a:p>
            <a:endParaRPr lang="sv-SE"/>
          </a:p>
        </p:txBody>
      </p:sp>
      <p:sp>
        <p:nvSpPr>
          <p:cNvPr id="15" name="Platshållare för innehåll 14">
            <a:extLst>
              <a:ext uri="{FF2B5EF4-FFF2-40B4-BE49-F238E27FC236}">
                <a16:creationId xmlns:a16="http://schemas.microsoft.com/office/drawing/2014/main" id="{8A848BC3-E21F-0FD2-C6B0-19850C3E8413}"/>
              </a:ext>
            </a:extLst>
          </p:cNvPr>
          <p:cNvSpPr>
            <a:spLocks noGrp="1"/>
          </p:cNvSpPr>
          <p:nvPr>
            <p:ph sz="quarter" idx="4"/>
          </p:nvPr>
        </p:nvSpPr>
        <p:spPr/>
        <p:txBody>
          <a:bodyPr/>
          <a:lstStyle/>
          <a:p>
            <a:endParaRPr lang="sv-SE"/>
          </a:p>
        </p:txBody>
      </p:sp>
      <p:sp>
        <p:nvSpPr>
          <p:cNvPr id="17" name="Platshållare för text 16">
            <a:extLst>
              <a:ext uri="{FF2B5EF4-FFF2-40B4-BE49-F238E27FC236}">
                <a16:creationId xmlns:a16="http://schemas.microsoft.com/office/drawing/2014/main" id="{852C5678-F833-73F4-4DEC-6FCD487415F6}"/>
              </a:ext>
            </a:extLst>
          </p:cNvPr>
          <p:cNvSpPr>
            <a:spLocks noGrp="1"/>
          </p:cNvSpPr>
          <p:nvPr>
            <p:ph type="body" idx="1"/>
          </p:nvPr>
        </p:nvSpPr>
        <p:spPr/>
        <p:txBody>
          <a:bodyPr/>
          <a:lstStyle/>
          <a:p>
            <a:endParaRPr lang="sv-SE"/>
          </a:p>
        </p:txBody>
      </p:sp>
      <p:sp>
        <p:nvSpPr>
          <p:cNvPr id="19" name="Platshållare för innehåll 18">
            <a:extLst>
              <a:ext uri="{FF2B5EF4-FFF2-40B4-BE49-F238E27FC236}">
                <a16:creationId xmlns:a16="http://schemas.microsoft.com/office/drawing/2014/main" id="{912347CA-37A5-740B-B2C5-42824AC500FE}"/>
              </a:ext>
            </a:extLst>
          </p:cNvPr>
          <p:cNvSpPr>
            <a:spLocks noGrp="1"/>
          </p:cNvSpPr>
          <p:nvPr>
            <p:ph sz="half" idx="2"/>
          </p:nvPr>
        </p:nvSpPr>
        <p:spPr/>
        <p:txBody>
          <a:bodyPr/>
          <a:lstStyle/>
          <a:p>
            <a:endParaRPr lang="sv-SE" dirty="0"/>
          </a:p>
        </p:txBody>
      </p:sp>
      <p:pic>
        <p:nvPicPr>
          <p:cNvPr id="16" name="Bildobjekt 15">
            <a:extLst>
              <a:ext uri="{FF2B5EF4-FFF2-40B4-BE49-F238E27FC236}">
                <a16:creationId xmlns:a16="http://schemas.microsoft.com/office/drawing/2014/main" id="{1DBFF7B9-DE9B-1502-8B37-F95AD4A9E651}"/>
              </a:ext>
            </a:extLst>
          </p:cNvPr>
          <p:cNvPicPr>
            <a:picLocks noChangeAspect="1"/>
          </p:cNvPicPr>
          <p:nvPr/>
        </p:nvPicPr>
        <p:blipFill>
          <a:blip r:embed="rId3"/>
          <a:stretch>
            <a:fillRect/>
          </a:stretch>
        </p:blipFill>
        <p:spPr>
          <a:xfrm>
            <a:off x="673608" y="1988617"/>
            <a:ext cx="8028384" cy="3863984"/>
          </a:xfrm>
          <a:prstGeom prst="rect">
            <a:avLst/>
          </a:prstGeom>
        </p:spPr>
      </p:pic>
    </p:spTree>
    <p:extLst>
      <p:ext uri="{BB962C8B-B14F-4D97-AF65-F5344CB8AC3E}">
        <p14:creationId xmlns:p14="http://schemas.microsoft.com/office/powerpoint/2010/main" val="1291491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normAutofit fontScale="90000"/>
          </a:bodyPr>
          <a:lstStyle/>
          <a:p>
            <a:r>
              <a:rPr lang="sv-SE" sz="3600" b="1" dirty="0">
                <a:effectLst>
                  <a:outerShdw blurRad="38100" dist="38100" dir="2700000" algn="tl">
                    <a:srgbClr val="000000">
                      <a:alpha val="43137"/>
                    </a:srgbClr>
                  </a:outerShdw>
                </a:effectLst>
              </a:rPr>
              <a:t>UNGDOMSDOMARE</a:t>
            </a:r>
            <a:br>
              <a:rPr lang="sv-SE" sz="32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9 - 9</a:t>
            </a:r>
            <a:br>
              <a:rPr lang="sv-SE" sz="1600" i="1" dirty="0"/>
            </a:br>
            <a:endParaRPr lang="sv-SE" sz="1600" i="1" dirty="0"/>
          </a:p>
        </p:txBody>
      </p:sp>
      <p:sp>
        <p:nvSpPr>
          <p:cNvPr id="3" name="Platshållare för datum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F677A-3C4A-4B67-9CE2-5F0D7FAA90E0}" type="datetime1">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2024-10-26</a:t>
            </a:fld>
            <a:endParaRPr kumimoji="0" lang="sv-SE" sz="1000" b="0" i="0" u="none" strike="noStrike" kern="1200" cap="none" spc="0" normalizeH="0" baseline="0" noProof="0" dirty="0">
              <a:ln>
                <a:noFill/>
              </a:ln>
              <a:solidFill>
                <a:srgbClr val="073E87"/>
              </a:solidFill>
              <a:effectLst/>
              <a:uLnTx/>
              <a:uFillTx/>
              <a:latin typeface="Candara"/>
              <a:ea typeface="+mn-ea"/>
              <a:cs typeface="+mn-cs"/>
            </a:endParaRP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73E87"/>
                </a:solidFill>
                <a:effectLst/>
                <a:uLnTx/>
                <a:uFillTx/>
                <a:latin typeface="Candara"/>
                <a:ea typeface="+mn-ea"/>
                <a:cs typeface="+mn-cs"/>
              </a:rPr>
              <a:t>Martin Kjellman</a:t>
            </a: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EF4EDB-DA05-40D8-89D1-BA3322D0B550}" type="slidenum">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pic>
        <p:nvPicPr>
          <p:cNvPr id="9" name="Bildobjekt 8"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A8EFDE6F-4C18-1AEE-3A5D-119D857E4526}"/>
              </a:ext>
            </a:extLst>
          </p:cNvPr>
          <p:cNvPicPr/>
          <p:nvPr/>
        </p:nvPicPr>
        <p:blipFill>
          <a:blip r:embed="rId2"/>
          <a:stretch>
            <a:fillRect/>
          </a:stretch>
        </p:blipFill>
        <p:spPr>
          <a:xfrm>
            <a:off x="7884367" y="341370"/>
            <a:ext cx="936104" cy="464304"/>
          </a:xfrm>
          <a:prstGeom prst="rect">
            <a:avLst/>
          </a:prstGeom>
        </p:spPr>
      </p:pic>
      <p:sp>
        <p:nvSpPr>
          <p:cNvPr id="13" name="Platshållare för text 12">
            <a:extLst>
              <a:ext uri="{FF2B5EF4-FFF2-40B4-BE49-F238E27FC236}">
                <a16:creationId xmlns:a16="http://schemas.microsoft.com/office/drawing/2014/main" id="{E1222B96-D112-09E3-F1BF-BB74671A21BA}"/>
              </a:ext>
            </a:extLst>
          </p:cNvPr>
          <p:cNvSpPr>
            <a:spLocks noGrp="1"/>
          </p:cNvSpPr>
          <p:nvPr>
            <p:ph type="body" sz="quarter" idx="3"/>
          </p:nvPr>
        </p:nvSpPr>
        <p:spPr/>
        <p:txBody>
          <a:bodyPr/>
          <a:lstStyle/>
          <a:p>
            <a:endParaRPr lang="sv-SE"/>
          </a:p>
        </p:txBody>
      </p:sp>
      <p:sp>
        <p:nvSpPr>
          <p:cNvPr id="15" name="Platshållare för innehåll 14">
            <a:extLst>
              <a:ext uri="{FF2B5EF4-FFF2-40B4-BE49-F238E27FC236}">
                <a16:creationId xmlns:a16="http://schemas.microsoft.com/office/drawing/2014/main" id="{8A848BC3-E21F-0FD2-C6B0-19850C3E8413}"/>
              </a:ext>
            </a:extLst>
          </p:cNvPr>
          <p:cNvSpPr>
            <a:spLocks noGrp="1"/>
          </p:cNvSpPr>
          <p:nvPr>
            <p:ph sz="quarter" idx="4"/>
          </p:nvPr>
        </p:nvSpPr>
        <p:spPr/>
        <p:txBody>
          <a:bodyPr/>
          <a:lstStyle/>
          <a:p>
            <a:endParaRPr lang="sv-SE"/>
          </a:p>
        </p:txBody>
      </p:sp>
      <p:sp>
        <p:nvSpPr>
          <p:cNvPr id="17" name="Platshållare för text 16">
            <a:extLst>
              <a:ext uri="{FF2B5EF4-FFF2-40B4-BE49-F238E27FC236}">
                <a16:creationId xmlns:a16="http://schemas.microsoft.com/office/drawing/2014/main" id="{852C5678-F833-73F4-4DEC-6FCD487415F6}"/>
              </a:ext>
            </a:extLst>
          </p:cNvPr>
          <p:cNvSpPr>
            <a:spLocks noGrp="1"/>
          </p:cNvSpPr>
          <p:nvPr>
            <p:ph type="body" idx="1"/>
          </p:nvPr>
        </p:nvSpPr>
        <p:spPr/>
        <p:txBody>
          <a:bodyPr/>
          <a:lstStyle/>
          <a:p>
            <a:endParaRPr lang="sv-SE"/>
          </a:p>
        </p:txBody>
      </p:sp>
      <p:sp>
        <p:nvSpPr>
          <p:cNvPr id="19" name="Platshållare för innehåll 18">
            <a:extLst>
              <a:ext uri="{FF2B5EF4-FFF2-40B4-BE49-F238E27FC236}">
                <a16:creationId xmlns:a16="http://schemas.microsoft.com/office/drawing/2014/main" id="{912347CA-37A5-740B-B2C5-42824AC500FE}"/>
              </a:ext>
            </a:extLst>
          </p:cNvPr>
          <p:cNvSpPr>
            <a:spLocks noGrp="1"/>
          </p:cNvSpPr>
          <p:nvPr>
            <p:ph sz="half" idx="2"/>
          </p:nvPr>
        </p:nvSpPr>
        <p:spPr/>
        <p:txBody>
          <a:bodyPr/>
          <a:lstStyle/>
          <a:p>
            <a:endParaRPr lang="sv-SE" dirty="0"/>
          </a:p>
        </p:txBody>
      </p:sp>
      <p:pic>
        <p:nvPicPr>
          <p:cNvPr id="12" name="Bildobjekt 11">
            <a:extLst>
              <a:ext uri="{FF2B5EF4-FFF2-40B4-BE49-F238E27FC236}">
                <a16:creationId xmlns:a16="http://schemas.microsoft.com/office/drawing/2014/main" id="{229867A0-14EB-2142-3FEE-4022CFB09F38}"/>
              </a:ext>
            </a:extLst>
          </p:cNvPr>
          <p:cNvPicPr>
            <a:picLocks noChangeAspect="1"/>
          </p:cNvPicPr>
          <p:nvPr/>
        </p:nvPicPr>
        <p:blipFill>
          <a:blip r:embed="rId3"/>
          <a:stretch>
            <a:fillRect/>
          </a:stretch>
        </p:blipFill>
        <p:spPr>
          <a:xfrm>
            <a:off x="601593" y="2608523"/>
            <a:ext cx="7835835" cy="2317107"/>
          </a:xfrm>
          <a:prstGeom prst="rect">
            <a:avLst/>
          </a:prstGeom>
        </p:spPr>
      </p:pic>
    </p:spTree>
    <p:extLst>
      <p:ext uri="{BB962C8B-B14F-4D97-AF65-F5344CB8AC3E}">
        <p14:creationId xmlns:p14="http://schemas.microsoft.com/office/powerpoint/2010/main" val="1543988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normAutofit fontScale="90000"/>
          </a:bodyPr>
          <a:lstStyle/>
          <a:p>
            <a:r>
              <a:rPr lang="sv-SE" sz="3600" b="1" dirty="0">
                <a:effectLst>
                  <a:outerShdw blurRad="38100" dist="38100" dir="2700000" algn="tl">
                    <a:srgbClr val="000000">
                      <a:alpha val="43137"/>
                    </a:srgbClr>
                  </a:outerShdw>
                </a:effectLst>
              </a:rPr>
              <a:t>UNGDOMSDOMARE</a:t>
            </a:r>
            <a:br>
              <a:rPr lang="sv-SE" sz="32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9 - 9</a:t>
            </a:r>
            <a:br>
              <a:rPr lang="sv-SE" sz="1600" i="1" dirty="0"/>
            </a:br>
            <a:endParaRPr lang="sv-SE" sz="1600" i="1" dirty="0"/>
          </a:p>
        </p:txBody>
      </p:sp>
      <p:sp>
        <p:nvSpPr>
          <p:cNvPr id="3" name="Platshållare för datum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F677A-3C4A-4B67-9CE2-5F0D7FAA90E0}" type="datetime1">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2024-10-26</a:t>
            </a:fld>
            <a:endParaRPr kumimoji="0" lang="sv-SE" sz="1000" b="0" i="0" u="none" strike="noStrike" kern="1200" cap="none" spc="0" normalizeH="0" baseline="0" noProof="0" dirty="0">
              <a:ln>
                <a:noFill/>
              </a:ln>
              <a:solidFill>
                <a:srgbClr val="073E87"/>
              </a:solidFill>
              <a:effectLst/>
              <a:uLnTx/>
              <a:uFillTx/>
              <a:latin typeface="Candara"/>
              <a:ea typeface="+mn-ea"/>
              <a:cs typeface="+mn-cs"/>
            </a:endParaRP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73E87"/>
                </a:solidFill>
                <a:effectLst/>
                <a:uLnTx/>
                <a:uFillTx/>
                <a:latin typeface="Candara"/>
                <a:ea typeface="+mn-ea"/>
                <a:cs typeface="+mn-cs"/>
              </a:rPr>
              <a:t>Martin Kjellman</a:t>
            </a: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EF4EDB-DA05-40D8-89D1-BA3322D0B550}" type="slidenum">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pic>
        <p:nvPicPr>
          <p:cNvPr id="9" name="Bildobjekt 8"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A8EFDE6F-4C18-1AEE-3A5D-119D857E4526}"/>
              </a:ext>
            </a:extLst>
          </p:cNvPr>
          <p:cNvPicPr/>
          <p:nvPr/>
        </p:nvPicPr>
        <p:blipFill>
          <a:blip r:embed="rId2"/>
          <a:stretch>
            <a:fillRect/>
          </a:stretch>
        </p:blipFill>
        <p:spPr>
          <a:xfrm>
            <a:off x="7884367" y="341370"/>
            <a:ext cx="936104" cy="464304"/>
          </a:xfrm>
          <a:prstGeom prst="rect">
            <a:avLst/>
          </a:prstGeom>
        </p:spPr>
      </p:pic>
      <p:sp>
        <p:nvSpPr>
          <p:cNvPr id="13" name="Platshållare för text 12">
            <a:extLst>
              <a:ext uri="{FF2B5EF4-FFF2-40B4-BE49-F238E27FC236}">
                <a16:creationId xmlns:a16="http://schemas.microsoft.com/office/drawing/2014/main" id="{E1222B96-D112-09E3-F1BF-BB74671A21BA}"/>
              </a:ext>
            </a:extLst>
          </p:cNvPr>
          <p:cNvSpPr>
            <a:spLocks noGrp="1"/>
          </p:cNvSpPr>
          <p:nvPr>
            <p:ph type="body" sz="quarter" idx="3"/>
          </p:nvPr>
        </p:nvSpPr>
        <p:spPr/>
        <p:txBody>
          <a:bodyPr/>
          <a:lstStyle/>
          <a:p>
            <a:endParaRPr lang="sv-SE"/>
          </a:p>
        </p:txBody>
      </p:sp>
      <p:sp>
        <p:nvSpPr>
          <p:cNvPr id="15" name="Platshållare för innehåll 14">
            <a:extLst>
              <a:ext uri="{FF2B5EF4-FFF2-40B4-BE49-F238E27FC236}">
                <a16:creationId xmlns:a16="http://schemas.microsoft.com/office/drawing/2014/main" id="{8A848BC3-E21F-0FD2-C6B0-19850C3E8413}"/>
              </a:ext>
            </a:extLst>
          </p:cNvPr>
          <p:cNvSpPr>
            <a:spLocks noGrp="1"/>
          </p:cNvSpPr>
          <p:nvPr>
            <p:ph sz="quarter" idx="4"/>
          </p:nvPr>
        </p:nvSpPr>
        <p:spPr/>
        <p:txBody>
          <a:bodyPr/>
          <a:lstStyle/>
          <a:p>
            <a:endParaRPr lang="sv-SE"/>
          </a:p>
        </p:txBody>
      </p:sp>
      <p:sp>
        <p:nvSpPr>
          <p:cNvPr id="17" name="Platshållare för text 16">
            <a:extLst>
              <a:ext uri="{FF2B5EF4-FFF2-40B4-BE49-F238E27FC236}">
                <a16:creationId xmlns:a16="http://schemas.microsoft.com/office/drawing/2014/main" id="{852C5678-F833-73F4-4DEC-6FCD487415F6}"/>
              </a:ext>
            </a:extLst>
          </p:cNvPr>
          <p:cNvSpPr>
            <a:spLocks noGrp="1"/>
          </p:cNvSpPr>
          <p:nvPr>
            <p:ph type="body" idx="1"/>
          </p:nvPr>
        </p:nvSpPr>
        <p:spPr/>
        <p:txBody>
          <a:bodyPr/>
          <a:lstStyle/>
          <a:p>
            <a:endParaRPr lang="sv-SE"/>
          </a:p>
        </p:txBody>
      </p:sp>
      <p:sp>
        <p:nvSpPr>
          <p:cNvPr id="19" name="Platshållare för innehåll 18">
            <a:extLst>
              <a:ext uri="{FF2B5EF4-FFF2-40B4-BE49-F238E27FC236}">
                <a16:creationId xmlns:a16="http://schemas.microsoft.com/office/drawing/2014/main" id="{912347CA-37A5-740B-B2C5-42824AC500FE}"/>
              </a:ext>
            </a:extLst>
          </p:cNvPr>
          <p:cNvSpPr>
            <a:spLocks noGrp="1"/>
          </p:cNvSpPr>
          <p:nvPr>
            <p:ph sz="half" idx="2"/>
          </p:nvPr>
        </p:nvSpPr>
        <p:spPr/>
        <p:txBody>
          <a:bodyPr/>
          <a:lstStyle/>
          <a:p>
            <a:endParaRPr lang="sv-SE" dirty="0"/>
          </a:p>
        </p:txBody>
      </p:sp>
      <p:pic>
        <p:nvPicPr>
          <p:cNvPr id="8" name="Bildobjekt 7">
            <a:extLst>
              <a:ext uri="{FF2B5EF4-FFF2-40B4-BE49-F238E27FC236}">
                <a16:creationId xmlns:a16="http://schemas.microsoft.com/office/drawing/2014/main" id="{4B22DAB2-420E-B0E4-8353-888112807664}"/>
              </a:ext>
            </a:extLst>
          </p:cNvPr>
          <p:cNvPicPr>
            <a:picLocks noChangeAspect="1"/>
          </p:cNvPicPr>
          <p:nvPr/>
        </p:nvPicPr>
        <p:blipFill>
          <a:blip r:embed="rId3"/>
          <a:stretch>
            <a:fillRect/>
          </a:stretch>
        </p:blipFill>
        <p:spPr>
          <a:xfrm>
            <a:off x="326298" y="2492895"/>
            <a:ext cx="8817702" cy="1944217"/>
          </a:xfrm>
          <a:prstGeom prst="rect">
            <a:avLst/>
          </a:prstGeom>
        </p:spPr>
      </p:pic>
    </p:spTree>
    <p:extLst>
      <p:ext uri="{BB962C8B-B14F-4D97-AF65-F5344CB8AC3E}">
        <p14:creationId xmlns:p14="http://schemas.microsoft.com/office/powerpoint/2010/main" val="3056216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687591-6EB0-4134-8834-50C2D9C1DFBF}" type="datetime1">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2024-10-26</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73E87"/>
                </a:solidFill>
                <a:effectLst/>
                <a:uLnTx/>
                <a:uFillTx/>
                <a:latin typeface="Candara"/>
                <a:ea typeface="+mn-ea"/>
                <a:cs typeface="+mn-cs"/>
              </a:rPr>
              <a:t>Martin Kjellman</a:t>
            </a: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EF4EDB-DA05-40D8-89D1-BA3322D0B550}" type="slidenum">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sp>
        <p:nvSpPr>
          <p:cNvPr id="6" name="Rubrik 5"/>
          <p:cNvSpPr>
            <a:spLocks noGrp="1"/>
          </p:cNvSpPr>
          <p:nvPr>
            <p:ph type="title"/>
          </p:nvPr>
        </p:nvSpPr>
        <p:spPr>
          <a:xfrm>
            <a:off x="457200" y="592096"/>
            <a:ext cx="8229600" cy="1252728"/>
          </a:xfrm>
        </p:spPr>
        <p:txBody>
          <a:bodyPr>
            <a:normAutofit fontScale="90000"/>
          </a:bodyPr>
          <a:lstStyle/>
          <a:p>
            <a:br>
              <a:rPr lang="sv-SE" sz="2400" b="1" dirty="0">
                <a:effectLst>
                  <a:outerShdw blurRad="38100" dist="38100" dir="2700000" algn="tl">
                    <a:srgbClr val="000000">
                      <a:alpha val="43137"/>
                    </a:srgbClr>
                  </a:outerShdw>
                </a:effectLst>
              </a:rPr>
            </a:br>
            <a:r>
              <a:rPr lang="sv-SE" sz="2400" b="1" dirty="0">
                <a:effectLst>
                  <a:outerShdw blurRad="38100" dist="38100" dir="2700000" algn="tl">
                    <a:srgbClr val="000000">
                      <a:alpha val="43137"/>
                    </a:srgbClr>
                  </a:outerShdw>
                </a:effectLst>
              </a:rPr>
              <a:t>UTBILDNING AV BARN OCH UNGDOMSDOMARE 2024</a:t>
            </a:r>
            <a:br>
              <a:rPr lang="sv-SE" sz="2400" b="1" dirty="0">
                <a:effectLst>
                  <a:outerShdw blurRad="38100" dist="38100" dir="2700000" algn="tl">
                    <a:srgbClr val="000000">
                      <a:alpha val="43137"/>
                    </a:srgbClr>
                  </a:outerShdw>
                </a:effectLst>
              </a:rPr>
            </a:br>
            <a:br>
              <a:rPr lang="sv-SE" sz="2400" dirty="0"/>
            </a:br>
            <a:br>
              <a:rPr lang="sv-SE" sz="1600" i="1" dirty="0"/>
            </a:br>
            <a:endParaRPr lang="sv-SE" sz="1600" i="1" dirty="0"/>
          </a:p>
        </p:txBody>
      </p:sp>
      <p:pic>
        <p:nvPicPr>
          <p:cNvPr id="9" name="Bildobjekt 8"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95698590-0829-900F-2856-94CB027BA74C}"/>
              </a:ext>
            </a:extLst>
          </p:cNvPr>
          <p:cNvPicPr/>
          <p:nvPr/>
        </p:nvPicPr>
        <p:blipFill>
          <a:blip r:embed="rId2"/>
          <a:stretch>
            <a:fillRect/>
          </a:stretch>
        </p:blipFill>
        <p:spPr>
          <a:xfrm>
            <a:off x="7884367" y="332656"/>
            <a:ext cx="936104" cy="464304"/>
          </a:xfrm>
          <a:prstGeom prst="rect">
            <a:avLst/>
          </a:prstGeom>
        </p:spPr>
      </p:pic>
      <p:sp>
        <p:nvSpPr>
          <p:cNvPr id="10" name="Platshållare för innehåll 9">
            <a:extLst>
              <a:ext uri="{FF2B5EF4-FFF2-40B4-BE49-F238E27FC236}">
                <a16:creationId xmlns:a16="http://schemas.microsoft.com/office/drawing/2014/main" id="{13A98184-6362-8975-EBBD-F903FA2B25F4}"/>
              </a:ext>
            </a:extLst>
          </p:cNvPr>
          <p:cNvSpPr>
            <a:spLocks noGrp="1"/>
          </p:cNvSpPr>
          <p:nvPr>
            <p:ph idx="1"/>
          </p:nvPr>
        </p:nvSpPr>
        <p:spPr/>
        <p:txBody>
          <a:bodyPr/>
          <a:lstStyle/>
          <a:p>
            <a:endParaRPr lang="sv-SE"/>
          </a:p>
        </p:txBody>
      </p:sp>
      <p:pic>
        <p:nvPicPr>
          <p:cNvPr id="8" name="Bildobjekt 7">
            <a:extLst>
              <a:ext uri="{FF2B5EF4-FFF2-40B4-BE49-F238E27FC236}">
                <a16:creationId xmlns:a16="http://schemas.microsoft.com/office/drawing/2014/main" id="{F71780A1-2673-6795-A9F5-EC7FA4AB5730}"/>
              </a:ext>
            </a:extLst>
          </p:cNvPr>
          <p:cNvPicPr>
            <a:picLocks noChangeAspect="1"/>
          </p:cNvPicPr>
          <p:nvPr/>
        </p:nvPicPr>
        <p:blipFill>
          <a:blip r:embed="rId3"/>
          <a:stretch>
            <a:fillRect/>
          </a:stretch>
        </p:blipFill>
        <p:spPr>
          <a:xfrm>
            <a:off x="539552" y="1427805"/>
            <a:ext cx="7884367" cy="4770894"/>
          </a:xfrm>
          <a:prstGeom prst="rect">
            <a:avLst/>
          </a:prstGeom>
        </p:spPr>
      </p:pic>
    </p:spTree>
    <p:extLst>
      <p:ext uri="{BB962C8B-B14F-4D97-AF65-F5344CB8AC3E}">
        <p14:creationId xmlns:p14="http://schemas.microsoft.com/office/powerpoint/2010/main" val="13718266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normAutofit fontScale="90000"/>
          </a:bodyPr>
          <a:lstStyle/>
          <a:p>
            <a:r>
              <a:rPr lang="sv-SE" sz="3600" b="1" dirty="0">
                <a:effectLst>
                  <a:outerShdw blurRad="38100" dist="38100" dir="2700000" algn="tl">
                    <a:srgbClr val="000000">
                      <a:alpha val="43137"/>
                    </a:srgbClr>
                  </a:outerShdw>
                </a:effectLst>
              </a:rPr>
              <a:t>UNGDOMSDOMARE</a:t>
            </a:r>
            <a:br>
              <a:rPr lang="sv-SE" sz="32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9 - 9</a:t>
            </a:r>
            <a:br>
              <a:rPr lang="sv-SE" sz="1600" i="1" dirty="0"/>
            </a:br>
            <a:endParaRPr lang="sv-SE" sz="1600" i="1" dirty="0"/>
          </a:p>
        </p:txBody>
      </p:sp>
      <p:sp>
        <p:nvSpPr>
          <p:cNvPr id="3" name="Platshållare för datum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F677A-3C4A-4B67-9CE2-5F0D7FAA90E0}" type="datetime1">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2024-10-26</a:t>
            </a:fld>
            <a:endParaRPr kumimoji="0" lang="sv-SE" sz="1000" b="0" i="0" u="none" strike="noStrike" kern="1200" cap="none" spc="0" normalizeH="0" baseline="0" noProof="0" dirty="0">
              <a:ln>
                <a:noFill/>
              </a:ln>
              <a:solidFill>
                <a:srgbClr val="073E87"/>
              </a:solidFill>
              <a:effectLst/>
              <a:uLnTx/>
              <a:uFillTx/>
              <a:latin typeface="Candara"/>
              <a:ea typeface="+mn-ea"/>
              <a:cs typeface="+mn-cs"/>
            </a:endParaRP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73E87"/>
                </a:solidFill>
                <a:effectLst/>
                <a:uLnTx/>
                <a:uFillTx/>
                <a:latin typeface="Candara"/>
                <a:ea typeface="+mn-ea"/>
                <a:cs typeface="+mn-cs"/>
              </a:rPr>
              <a:t>Martin Kjellman</a:t>
            </a: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EF4EDB-DA05-40D8-89D1-BA3322D0B550}" type="slidenum">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pic>
        <p:nvPicPr>
          <p:cNvPr id="9" name="Bildobjekt 8"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A8EFDE6F-4C18-1AEE-3A5D-119D857E4526}"/>
              </a:ext>
            </a:extLst>
          </p:cNvPr>
          <p:cNvPicPr/>
          <p:nvPr/>
        </p:nvPicPr>
        <p:blipFill>
          <a:blip r:embed="rId2"/>
          <a:stretch>
            <a:fillRect/>
          </a:stretch>
        </p:blipFill>
        <p:spPr>
          <a:xfrm>
            <a:off x="7884367" y="341370"/>
            <a:ext cx="936104" cy="464304"/>
          </a:xfrm>
          <a:prstGeom prst="rect">
            <a:avLst/>
          </a:prstGeom>
        </p:spPr>
      </p:pic>
      <p:sp>
        <p:nvSpPr>
          <p:cNvPr id="13" name="Platshållare för text 12">
            <a:extLst>
              <a:ext uri="{FF2B5EF4-FFF2-40B4-BE49-F238E27FC236}">
                <a16:creationId xmlns:a16="http://schemas.microsoft.com/office/drawing/2014/main" id="{E1222B96-D112-09E3-F1BF-BB74671A21BA}"/>
              </a:ext>
            </a:extLst>
          </p:cNvPr>
          <p:cNvSpPr>
            <a:spLocks noGrp="1"/>
          </p:cNvSpPr>
          <p:nvPr>
            <p:ph type="body" sz="quarter" idx="3"/>
          </p:nvPr>
        </p:nvSpPr>
        <p:spPr/>
        <p:txBody>
          <a:bodyPr/>
          <a:lstStyle/>
          <a:p>
            <a:endParaRPr lang="sv-SE"/>
          </a:p>
        </p:txBody>
      </p:sp>
      <p:sp>
        <p:nvSpPr>
          <p:cNvPr id="15" name="Platshållare för innehåll 14">
            <a:extLst>
              <a:ext uri="{FF2B5EF4-FFF2-40B4-BE49-F238E27FC236}">
                <a16:creationId xmlns:a16="http://schemas.microsoft.com/office/drawing/2014/main" id="{8A848BC3-E21F-0FD2-C6B0-19850C3E8413}"/>
              </a:ext>
            </a:extLst>
          </p:cNvPr>
          <p:cNvSpPr>
            <a:spLocks noGrp="1"/>
          </p:cNvSpPr>
          <p:nvPr>
            <p:ph sz="quarter" idx="4"/>
          </p:nvPr>
        </p:nvSpPr>
        <p:spPr/>
        <p:txBody>
          <a:bodyPr/>
          <a:lstStyle/>
          <a:p>
            <a:endParaRPr lang="sv-SE"/>
          </a:p>
        </p:txBody>
      </p:sp>
      <p:sp>
        <p:nvSpPr>
          <p:cNvPr id="17" name="Platshållare för text 16">
            <a:extLst>
              <a:ext uri="{FF2B5EF4-FFF2-40B4-BE49-F238E27FC236}">
                <a16:creationId xmlns:a16="http://schemas.microsoft.com/office/drawing/2014/main" id="{852C5678-F833-73F4-4DEC-6FCD487415F6}"/>
              </a:ext>
            </a:extLst>
          </p:cNvPr>
          <p:cNvSpPr>
            <a:spLocks noGrp="1"/>
          </p:cNvSpPr>
          <p:nvPr>
            <p:ph type="body" idx="1"/>
          </p:nvPr>
        </p:nvSpPr>
        <p:spPr/>
        <p:txBody>
          <a:bodyPr/>
          <a:lstStyle/>
          <a:p>
            <a:endParaRPr lang="sv-SE"/>
          </a:p>
        </p:txBody>
      </p:sp>
      <p:sp>
        <p:nvSpPr>
          <p:cNvPr id="19" name="Platshållare för innehåll 18">
            <a:extLst>
              <a:ext uri="{FF2B5EF4-FFF2-40B4-BE49-F238E27FC236}">
                <a16:creationId xmlns:a16="http://schemas.microsoft.com/office/drawing/2014/main" id="{912347CA-37A5-740B-B2C5-42824AC500FE}"/>
              </a:ext>
            </a:extLst>
          </p:cNvPr>
          <p:cNvSpPr>
            <a:spLocks noGrp="1"/>
          </p:cNvSpPr>
          <p:nvPr>
            <p:ph sz="half" idx="2"/>
          </p:nvPr>
        </p:nvSpPr>
        <p:spPr/>
        <p:txBody>
          <a:bodyPr/>
          <a:lstStyle/>
          <a:p>
            <a:endParaRPr lang="sv-SE" dirty="0"/>
          </a:p>
        </p:txBody>
      </p:sp>
      <p:pic>
        <p:nvPicPr>
          <p:cNvPr id="10" name="Bildobjekt 9">
            <a:extLst>
              <a:ext uri="{FF2B5EF4-FFF2-40B4-BE49-F238E27FC236}">
                <a16:creationId xmlns:a16="http://schemas.microsoft.com/office/drawing/2014/main" id="{BD141713-2766-B092-DCC0-131F572098C3}"/>
              </a:ext>
            </a:extLst>
          </p:cNvPr>
          <p:cNvPicPr>
            <a:picLocks noChangeAspect="1"/>
          </p:cNvPicPr>
          <p:nvPr/>
        </p:nvPicPr>
        <p:blipFill>
          <a:blip r:embed="rId3"/>
          <a:stretch>
            <a:fillRect/>
          </a:stretch>
        </p:blipFill>
        <p:spPr>
          <a:xfrm>
            <a:off x="539552" y="1624700"/>
            <a:ext cx="7740352" cy="4394945"/>
          </a:xfrm>
          <a:prstGeom prst="rect">
            <a:avLst/>
          </a:prstGeom>
        </p:spPr>
      </p:pic>
    </p:spTree>
    <p:extLst>
      <p:ext uri="{BB962C8B-B14F-4D97-AF65-F5344CB8AC3E}">
        <p14:creationId xmlns:p14="http://schemas.microsoft.com/office/powerpoint/2010/main" val="428538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normAutofit fontScale="90000"/>
          </a:bodyPr>
          <a:lstStyle/>
          <a:p>
            <a:r>
              <a:rPr lang="sv-SE" sz="3600" b="1" dirty="0">
                <a:effectLst>
                  <a:outerShdw blurRad="38100" dist="38100" dir="2700000" algn="tl">
                    <a:srgbClr val="000000">
                      <a:alpha val="43137"/>
                    </a:srgbClr>
                  </a:outerShdw>
                </a:effectLst>
              </a:rPr>
              <a:t>UNGDOMSDOMARE</a:t>
            </a:r>
            <a:br>
              <a:rPr lang="sv-SE" sz="32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9 - 9</a:t>
            </a:r>
            <a:br>
              <a:rPr lang="sv-SE" sz="1600" i="1" dirty="0"/>
            </a:br>
            <a:endParaRPr lang="sv-SE" sz="1600" i="1" dirty="0"/>
          </a:p>
        </p:txBody>
      </p:sp>
      <p:sp>
        <p:nvSpPr>
          <p:cNvPr id="3" name="Platshållare för datum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F677A-3C4A-4B67-9CE2-5F0D7FAA90E0}" type="datetime1">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2024-10-26</a:t>
            </a:fld>
            <a:endParaRPr kumimoji="0" lang="sv-SE" sz="1000" b="0" i="0" u="none" strike="noStrike" kern="1200" cap="none" spc="0" normalizeH="0" baseline="0" noProof="0" dirty="0">
              <a:ln>
                <a:noFill/>
              </a:ln>
              <a:solidFill>
                <a:srgbClr val="073E87"/>
              </a:solidFill>
              <a:effectLst/>
              <a:uLnTx/>
              <a:uFillTx/>
              <a:latin typeface="Candara"/>
              <a:ea typeface="+mn-ea"/>
              <a:cs typeface="+mn-cs"/>
            </a:endParaRP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73E87"/>
                </a:solidFill>
                <a:effectLst/>
                <a:uLnTx/>
                <a:uFillTx/>
                <a:latin typeface="Candara"/>
                <a:ea typeface="+mn-ea"/>
                <a:cs typeface="+mn-cs"/>
              </a:rPr>
              <a:t>Martin Kjellman</a:t>
            </a: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EF4EDB-DA05-40D8-89D1-BA3322D0B550}" type="slidenum">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pic>
        <p:nvPicPr>
          <p:cNvPr id="9" name="Bildobjekt 8"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A8EFDE6F-4C18-1AEE-3A5D-119D857E4526}"/>
              </a:ext>
            </a:extLst>
          </p:cNvPr>
          <p:cNvPicPr/>
          <p:nvPr/>
        </p:nvPicPr>
        <p:blipFill>
          <a:blip r:embed="rId2"/>
          <a:stretch>
            <a:fillRect/>
          </a:stretch>
        </p:blipFill>
        <p:spPr>
          <a:xfrm>
            <a:off x="7884367" y="341370"/>
            <a:ext cx="936104" cy="464304"/>
          </a:xfrm>
          <a:prstGeom prst="rect">
            <a:avLst/>
          </a:prstGeom>
        </p:spPr>
      </p:pic>
      <p:sp>
        <p:nvSpPr>
          <p:cNvPr id="13" name="Platshållare för text 12">
            <a:extLst>
              <a:ext uri="{FF2B5EF4-FFF2-40B4-BE49-F238E27FC236}">
                <a16:creationId xmlns:a16="http://schemas.microsoft.com/office/drawing/2014/main" id="{E1222B96-D112-09E3-F1BF-BB74671A21BA}"/>
              </a:ext>
            </a:extLst>
          </p:cNvPr>
          <p:cNvSpPr>
            <a:spLocks noGrp="1"/>
          </p:cNvSpPr>
          <p:nvPr>
            <p:ph type="body" sz="quarter" idx="3"/>
          </p:nvPr>
        </p:nvSpPr>
        <p:spPr/>
        <p:txBody>
          <a:bodyPr/>
          <a:lstStyle/>
          <a:p>
            <a:endParaRPr lang="sv-SE"/>
          </a:p>
        </p:txBody>
      </p:sp>
      <p:sp>
        <p:nvSpPr>
          <p:cNvPr id="15" name="Platshållare för innehåll 14">
            <a:extLst>
              <a:ext uri="{FF2B5EF4-FFF2-40B4-BE49-F238E27FC236}">
                <a16:creationId xmlns:a16="http://schemas.microsoft.com/office/drawing/2014/main" id="{8A848BC3-E21F-0FD2-C6B0-19850C3E8413}"/>
              </a:ext>
            </a:extLst>
          </p:cNvPr>
          <p:cNvSpPr>
            <a:spLocks noGrp="1"/>
          </p:cNvSpPr>
          <p:nvPr>
            <p:ph sz="quarter" idx="4"/>
          </p:nvPr>
        </p:nvSpPr>
        <p:spPr/>
        <p:txBody>
          <a:bodyPr/>
          <a:lstStyle/>
          <a:p>
            <a:endParaRPr lang="sv-SE"/>
          </a:p>
        </p:txBody>
      </p:sp>
      <p:sp>
        <p:nvSpPr>
          <p:cNvPr id="17" name="Platshållare för text 16">
            <a:extLst>
              <a:ext uri="{FF2B5EF4-FFF2-40B4-BE49-F238E27FC236}">
                <a16:creationId xmlns:a16="http://schemas.microsoft.com/office/drawing/2014/main" id="{852C5678-F833-73F4-4DEC-6FCD487415F6}"/>
              </a:ext>
            </a:extLst>
          </p:cNvPr>
          <p:cNvSpPr>
            <a:spLocks noGrp="1"/>
          </p:cNvSpPr>
          <p:nvPr>
            <p:ph type="body" idx="1"/>
          </p:nvPr>
        </p:nvSpPr>
        <p:spPr/>
        <p:txBody>
          <a:bodyPr/>
          <a:lstStyle/>
          <a:p>
            <a:endParaRPr lang="sv-SE"/>
          </a:p>
        </p:txBody>
      </p:sp>
      <p:sp>
        <p:nvSpPr>
          <p:cNvPr id="19" name="Platshållare för innehåll 18">
            <a:extLst>
              <a:ext uri="{FF2B5EF4-FFF2-40B4-BE49-F238E27FC236}">
                <a16:creationId xmlns:a16="http://schemas.microsoft.com/office/drawing/2014/main" id="{912347CA-37A5-740B-B2C5-42824AC500FE}"/>
              </a:ext>
            </a:extLst>
          </p:cNvPr>
          <p:cNvSpPr>
            <a:spLocks noGrp="1"/>
          </p:cNvSpPr>
          <p:nvPr>
            <p:ph sz="half" idx="2"/>
          </p:nvPr>
        </p:nvSpPr>
        <p:spPr/>
        <p:txBody>
          <a:bodyPr/>
          <a:lstStyle/>
          <a:p>
            <a:endParaRPr lang="sv-SE" dirty="0"/>
          </a:p>
        </p:txBody>
      </p:sp>
      <p:pic>
        <p:nvPicPr>
          <p:cNvPr id="8" name="Bildobjekt 7">
            <a:extLst>
              <a:ext uri="{FF2B5EF4-FFF2-40B4-BE49-F238E27FC236}">
                <a16:creationId xmlns:a16="http://schemas.microsoft.com/office/drawing/2014/main" id="{7DF80288-AEC4-B1D7-A9F5-D42E34F925EF}"/>
              </a:ext>
            </a:extLst>
          </p:cNvPr>
          <p:cNvPicPr>
            <a:picLocks noChangeAspect="1"/>
          </p:cNvPicPr>
          <p:nvPr/>
        </p:nvPicPr>
        <p:blipFill>
          <a:blip r:embed="rId3"/>
          <a:stretch>
            <a:fillRect/>
          </a:stretch>
        </p:blipFill>
        <p:spPr>
          <a:xfrm>
            <a:off x="639675" y="2132856"/>
            <a:ext cx="7452320" cy="3836743"/>
          </a:xfrm>
          <a:prstGeom prst="rect">
            <a:avLst/>
          </a:prstGeom>
        </p:spPr>
      </p:pic>
    </p:spTree>
    <p:extLst>
      <p:ext uri="{BB962C8B-B14F-4D97-AF65-F5344CB8AC3E}">
        <p14:creationId xmlns:p14="http://schemas.microsoft.com/office/powerpoint/2010/main" val="32628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normAutofit fontScale="90000"/>
          </a:bodyPr>
          <a:lstStyle/>
          <a:p>
            <a:r>
              <a:rPr lang="sv-SE" sz="2700" dirty="0"/>
              <a:t>NATIONELLA SPELFORMER </a:t>
            </a:r>
            <a:br>
              <a:rPr lang="sv-SE" sz="2700" dirty="0"/>
            </a:br>
            <a:r>
              <a:rPr lang="sv-SE" sz="2700" dirty="0">
                <a:hlinkClick r:id="rId2"/>
              </a:rPr>
              <a:t>9 mot 9 </a:t>
            </a:r>
            <a:br>
              <a:rPr lang="sv-SE" sz="2700" dirty="0"/>
            </a:br>
            <a:r>
              <a:rPr lang="sv-SE" sz="2700" dirty="0"/>
              <a:t>13-14 år</a:t>
            </a:r>
            <a:br>
              <a:rPr lang="sv-SE" sz="1600" i="1" dirty="0"/>
            </a:br>
            <a:endParaRPr lang="sv-SE" sz="1600" i="1" dirty="0"/>
          </a:p>
        </p:txBody>
      </p:sp>
      <p:sp>
        <p:nvSpPr>
          <p:cNvPr id="3" name="Platshållare för datum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F677A-3C4A-4B67-9CE2-5F0D7FAA90E0}" type="datetime1">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2024-10-26</a:t>
            </a:fld>
            <a:endParaRPr kumimoji="0" lang="sv-SE" sz="1000" b="0" i="0" u="none" strike="noStrike" kern="1200" cap="none" spc="0" normalizeH="0" baseline="0" noProof="0" dirty="0">
              <a:ln>
                <a:noFill/>
              </a:ln>
              <a:solidFill>
                <a:srgbClr val="073E87"/>
              </a:solidFill>
              <a:effectLst/>
              <a:uLnTx/>
              <a:uFillTx/>
              <a:latin typeface="Candara"/>
              <a:ea typeface="+mn-ea"/>
              <a:cs typeface="+mn-cs"/>
            </a:endParaRP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73E87"/>
                </a:solidFill>
                <a:effectLst/>
                <a:uLnTx/>
                <a:uFillTx/>
                <a:latin typeface="Candara"/>
                <a:ea typeface="+mn-ea"/>
                <a:cs typeface="+mn-cs"/>
              </a:rPr>
              <a:t>Martin Kjellman</a:t>
            </a: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EF4EDB-DA05-40D8-89D1-BA3322D0B550}" type="slidenum">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pic>
        <p:nvPicPr>
          <p:cNvPr id="9" name="Bildobjekt 8" descr="En bild som visar text&#10;&#10;Automatiskt genererad beskrivning"/>
          <p:cNvPicPr/>
          <p:nvPr/>
        </p:nvPicPr>
        <p:blipFill>
          <a:blip r:embed="rId3"/>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A8EFDE6F-4C18-1AEE-3A5D-119D857E4526}"/>
              </a:ext>
            </a:extLst>
          </p:cNvPr>
          <p:cNvPicPr/>
          <p:nvPr/>
        </p:nvPicPr>
        <p:blipFill>
          <a:blip r:embed="rId3"/>
          <a:stretch>
            <a:fillRect/>
          </a:stretch>
        </p:blipFill>
        <p:spPr>
          <a:xfrm>
            <a:off x="7884367" y="341370"/>
            <a:ext cx="936104" cy="464304"/>
          </a:xfrm>
          <a:prstGeom prst="rect">
            <a:avLst/>
          </a:prstGeom>
        </p:spPr>
      </p:pic>
      <p:sp>
        <p:nvSpPr>
          <p:cNvPr id="13" name="Platshållare för text 12">
            <a:extLst>
              <a:ext uri="{FF2B5EF4-FFF2-40B4-BE49-F238E27FC236}">
                <a16:creationId xmlns:a16="http://schemas.microsoft.com/office/drawing/2014/main" id="{E1222B96-D112-09E3-F1BF-BB74671A21BA}"/>
              </a:ext>
            </a:extLst>
          </p:cNvPr>
          <p:cNvSpPr>
            <a:spLocks noGrp="1"/>
          </p:cNvSpPr>
          <p:nvPr>
            <p:ph type="body" sz="quarter" idx="3"/>
          </p:nvPr>
        </p:nvSpPr>
        <p:spPr/>
        <p:txBody>
          <a:bodyPr/>
          <a:lstStyle/>
          <a:p>
            <a:endParaRPr lang="sv-SE"/>
          </a:p>
        </p:txBody>
      </p:sp>
      <p:sp>
        <p:nvSpPr>
          <p:cNvPr id="15" name="Platshållare för innehåll 14">
            <a:extLst>
              <a:ext uri="{FF2B5EF4-FFF2-40B4-BE49-F238E27FC236}">
                <a16:creationId xmlns:a16="http://schemas.microsoft.com/office/drawing/2014/main" id="{8A848BC3-E21F-0FD2-C6B0-19850C3E8413}"/>
              </a:ext>
            </a:extLst>
          </p:cNvPr>
          <p:cNvSpPr>
            <a:spLocks noGrp="1"/>
          </p:cNvSpPr>
          <p:nvPr>
            <p:ph sz="quarter" idx="4"/>
          </p:nvPr>
        </p:nvSpPr>
        <p:spPr/>
        <p:txBody>
          <a:bodyPr/>
          <a:lstStyle/>
          <a:p>
            <a:endParaRPr lang="sv-SE"/>
          </a:p>
        </p:txBody>
      </p:sp>
      <p:sp>
        <p:nvSpPr>
          <p:cNvPr id="17" name="Platshållare för text 16">
            <a:extLst>
              <a:ext uri="{FF2B5EF4-FFF2-40B4-BE49-F238E27FC236}">
                <a16:creationId xmlns:a16="http://schemas.microsoft.com/office/drawing/2014/main" id="{852C5678-F833-73F4-4DEC-6FCD487415F6}"/>
              </a:ext>
            </a:extLst>
          </p:cNvPr>
          <p:cNvSpPr>
            <a:spLocks noGrp="1"/>
          </p:cNvSpPr>
          <p:nvPr>
            <p:ph type="body" idx="1"/>
          </p:nvPr>
        </p:nvSpPr>
        <p:spPr/>
        <p:txBody>
          <a:bodyPr/>
          <a:lstStyle/>
          <a:p>
            <a:endParaRPr lang="sv-SE"/>
          </a:p>
        </p:txBody>
      </p:sp>
      <p:sp>
        <p:nvSpPr>
          <p:cNvPr id="19" name="Platshållare för innehåll 18">
            <a:extLst>
              <a:ext uri="{FF2B5EF4-FFF2-40B4-BE49-F238E27FC236}">
                <a16:creationId xmlns:a16="http://schemas.microsoft.com/office/drawing/2014/main" id="{912347CA-37A5-740B-B2C5-42824AC500FE}"/>
              </a:ext>
            </a:extLst>
          </p:cNvPr>
          <p:cNvSpPr>
            <a:spLocks noGrp="1"/>
          </p:cNvSpPr>
          <p:nvPr>
            <p:ph sz="half" idx="2"/>
          </p:nvPr>
        </p:nvSpPr>
        <p:spPr/>
        <p:txBody>
          <a:bodyPr/>
          <a:lstStyle/>
          <a:p>
            <a:endParaRPr lang="sv-SE" dirty="0"/>
          </a:p>
        </p:txBody>
      </p:sp>
      <p:pic>
        <p:nvPicPr>
          <p:cNvPr id="10" name="Bildobjekt 9">
            <a:extLst>
              <a:ext uri="{FF2B5EF4-FFF2-40B4-BE49-F238E27FC236}">
                <a16:creationId xmlns:a16="http://schemas.microsoft.com/office/drawing/2014/main" id="{453ABABF-B64B-3BD4-776F-888E12BCAE87}"/>
              </a:ext>
            </a:extLst>
          </p:cNvPr>
          <p:cNvPicPr>
            <a:picLocks noChangeAspect="1"/>
          </p:cNvPicPr>
          <p:nvPr/>
        </p:nvPicPr>
        <p:blipFill>
          <a:blip r:embed="rId4"/>
          <a:stretch>
            <a:fillRect/>
          </a:stretch>
        </p:blipFill>
        <p:spPr>
          <a:xfrm>
            <a:off x="2849911" y="1463112"/>
            <a:ext cx="3579470" cy="5056560"/>
          </a:xfrm>
          <a:prstGeom prst="rect">
            <a:avLst/>
          </a:prstGeom>
        </p:spPr>
      </p:pic>
    </p:spTree>
    <p:extLst>
      <p:ext uri="{BB962C8B-B14F-4D97-AF65-F5344CB8AC3E}">
        <p14:creationId xmlns:p14="http://schemas.microsoft.com/office/powerpoint/2010/main" val="2089125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448080"/>
            <a:ext cx="8229600" cy="1252728"/>
          </a:xfrm>
        </p:spPr>
        <p:txBody>
          <a:bodyPr>
            <a:normAutofit fontScale="90000"/>
          </a:bodyPr>
          <a:lstStyle/>
          <a:p>
            <a:br>
              <a:rPr lang="sv-SE" sz="2400" b="1" dirty="0">
                <a:effectLst>
                  <a:outerShdw blurRad="38100" dist="38100" dir="2700000" algn="tl">
                    <a:srgbClr val="000000">
                      <a:alpha val="43137"/>
                    </a:srgbClr>
                  </a:outerShdw>
                </a:effectLst>
              </a:rPr>
            </a:br>
            <a:br>
              <a:rPr lang="sv-SE" sz="2400" b="1" dirty="0">
                <a:effectLst>
                  <a:outerShdw blurRad="38100" dist="38100" dir="2700000" algn="tl">
                    <a:srgbClr val="000000">
                      <a:alpha val="43137"/>
                    </a:srgbClr>
                  </a:outerShdw>
                </a:effectLst>
              </a:rPr>
            </a:br>
            <a:br>
              <a:rPr lang="sv-SE" sz="24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UNGDOMSDOMARE</a:t>
            </a:r>
            <a:br>
              <a:rPr lang="nn-NO" sz="2400" b="1" dirty="0">
                <a:effectLst>
                  <a:outerShdw blurRad="38100" dist="38100" dir="2700000" algn="tl">
                    <a:srgbClr val="000000">
                      <a:alpha val="43137"/>
                    </a:srgbClr>
                  </a:outerShdw>
                </a:effectLst>
              </a:rPr>
            </a:br>
            <a:br>
              <a:rPr lang="nn-NO" sz="2400" b="1" dirty="0">
                <a:effectLst>
                  <a:outerShdw blurRad="38100" dist="38100" dir="2700000" algn="tl">
                    <a:srgbClr val="000000">
                      <a:alpha val="43137"/>
                    </a:srgbClr>
                  </a:outerShdw>
                </a:effectLst>
              </a:rPr>
            </a:br>
            <a:br>
              <a:rPr lang="sv-SE" sz="2400" b="1" dirty="0">
                <a:effectLst>
                  <a:outerShdw blurRad="38100" dist="38100" dir="2700000" algn="tl">
                    <a:srgbClr val="000000">
                      <a:alpha val="43137"/>
                    </a:srgbClr>
                  </a:outerShdw>
                </a:effectLst>
              </a:rPr>
            </a:br>
            <a:br>
              <a:rPr lang="sv-SE" sz="2400" b="1" dirty="0">
                <a:effectLst>
                  <a:outerShdw blurRad="38100" dist="38100" dir="2700000" algn="tl">
                    <a:srgbClr val="000000">
                      <a:alpha val="43137"/>
                    </a:srgbClr>
                  </a:outerShdw>
                </a:effectLst>
              </a:rPr>
            </a:br>
            <a:br>
              <a:rPr lang="sv-SE" sz="2400" b="1" u="sng" dirty="0">
                <a:effectLst>
                  <a:outerShdw blurRad="38100" dist="38100" dir="2700000" algn="tl">
                    <a:srgbClr val="000000">
                      <a:alpha val="43137"/>
                    </a:srgbClr>
                  </a:outerShdw>
                </a:effectLst>
              </a:rPr>
            </a:br>
            <a:endParaRPr lang="sv-SE" sz="1300" b="1" u="sng" dirty="0">
              <a:effectLst>
                <a:outerShdw blurRad="38100" dist="38100" dir="2700000" algn="tl">
                  <a:srgbClr val="000000">
                    <a:alpha val="43137"/>
                  </a:srgbClr>
                </a:outerShdw>
              </a:effectLst>
            </a:endParaRPr>
          </a:p>
        </p:txBody>
      </p:sp>
      <p:sp>
        <p:nvSpPr>
          <p:cNvPr id="3" name="Platshållare för datum 2"/>
          <p:cNvSpPr>
            <a:spLocks noGrp="1"/>
          </p:cNvSpPr>
          <p:nvPr>
            <p:ph type="dt" sz="half" idx="10"/>
          </p:nvPr>
        </p:nvSpPr>
        <p:spPr/>
        <p:txBody>
          <a:bodyPr/>
          <a:lstStyle/>
          <a:p>
            <a:fld id="{2A405693-8CE5-46B9-80DF-69237CF66D75}" type="datetime1">
              <a:rPr lang="sv-SE" smtClean="0"/>
              <a:t>2024-10-26</a:t>
            </a:fld>
            <a:endParaRPr lang="sv-SE"/>
          </a:p>
        </p:txBody>
      </p:sp>
      <p:sp>
        <p:nvSpPr>
          <p:cNvPr id="4" name="Platshållare för sidfot 3"/>
          <p:cNvSpPr>
            <a:spLocks noGrp="1"/>
          </p:cNvSpPr>
          <p:nvPr>
            <p:ph type="ftr" sz="quarter" idx="11"/>
          </p:nvPr>
        </p:nvSpPr>
        <p:spPr/>
        <p:txBody>
          <a:bodyPr/>
          <a:lstStyle/>
          <a:p>
            <a:r>
              <a:rPr lang="sv-SE"/>
              <a:t>Martin Kjellman</a:t>
            </a:r>
          </a:p>
        </p:txBody>
      </p:sp>
      <p:sp>
        <p:nvSpPr>
          <p:cNvPr id="5" name="Platshållare för bildnummer 4"/>
          <p:cNvSpPr>
            <a:spLocks noGrp="1"/>
          </p:cNvSpPr>
          <p:nvPr>
            <p:ph type="sldNum" sz="quarter" idx="12"/>
          </p:nvPr>
        </p:nvSpPr>
        <p:spPr/>
        <p:txBody>
          <a:bodyPr/>
          <a:lstStyle/>
          <a:p>
            <a:fld id="{B0EF4EDB-DA05-40D8-89D1-BA3322D0B550}" type="slidenum">
              <a:rPr lang="sv-SE" smtClean="0"/>
              <a:t>43</a:t>
            </a:fld>
            <a:endParaRPr lang="sv-SE" dirty="0"/>
          </a:p>
        </p:txBody>
      </p:sp>
      <p:pic>
        <p:nvPicPr>
          <p:cNvPr id="8" name="Bildobjekt 7"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89C6FA70-C002-C24D-E871-63337E240805}"/>
              </a:ext>
            </a:extLst>
          </p:cNvPr>
          <p:cNvPicPr/>
          <p:nvPr/>
        </p:nvPicPr>
        <p:blipFill>
          <a:blip r:embed="rId2"/>
          <a:stretch>
            <a:fillRect/>
          </a:stretch>
        </p:blipFill>
        <p:spPr>
          <a:xfrm>
            <a:off x="7884367" y="341370"/>
            <a:ext cx="936104" cy="464304"/>
          </a:xfrm>
          <a:prstGeom prst="rect">
            <a:avLst/>
          </a:prstGeom>
        </p:spPr>
      </p:pic>
      <p:sp>
        <p:nvSpPr>
          <p:cNvPr id="10" name="Platshållare för innehåll 9">
            <a:extLst>
              <a:ext uri="{FF2B5EF4-FFF2-40B4-BE49-F238E27FC236}">
                <a16:creationId xmlns:a16="http://schemas.microsoft.com/office/drawing/2014/main" id="{2F76ABCE-C695-EDBD-A84F-6A4F122FFBC0}"/>
              </a:ext>
            </a:extLst>
          </p:cNvPr>
          <p:cNvSpPr>
            <a:spLocks noGrp="1"/>
          </p:cNvSpPr>
          <p:nvPr>
            <p:ph sz="quarter" idx="13"/>
          </p:nvPr>
        </p:nvSpPr>
        <p:spPr/>
        <p:txBody>
          <a:bodyPr/>
          <a:lstStyle/>
          <a:p>
            <a:endParaRPr lang="sv-SE"/>
          </a:p>
        </p:txBody>
      </p:sp>
      <p:pic>
        <p:nvPicPr>
          <p:cNvPr id="15" name="Bildobjekt 14">
            <a:extLst>
              <a:ext uri="{FF2B5EF4-FFF2-40B4-BE49-F238E27FC236}">
                <a16:creationId xmlns:a16="http://schemas.microsoft.com/office/drawing/2014/main" id="{333A21AD-86BF-60AF-F5DB-BEBA8602E9BB}"/>
              </a:ext>
            </a:extLst>
          </p:cNvPr>
          <p:cNvPicPr>
            <a:picLocks noChangeAspect="1"/>
          </p:cNvPicPr>
          <p:nvPr/>
        </p:nvPicPr>
        <p:blipFill>
          <a:blip r:embed="rId3"/>
          <a:stretch>
            <a:fillRect/>
          </a:stretch>
        </p:blipFill>
        <p:spPr>
          <a:xfrm>
            <a:off x="1691680" y="1082665"/>
            <a:ext cx="6214583" cy="4986488"/>
          </a:xfrm>
          <a:prstGeom prst="rect">
            <a:avLst/>
          </a:prstGeom>
        </p:spPr>
      </p:pic>
    </p:spTree>
    <p:extLst>
      <p:ext uri="{BB962C8B-B14F-4D97-AF65-F5344CB8AC3E}">
        <p14:creationId xmlns:p14="http://schemas.microsoft.com/office/powerpoint/2010/main" val="2714023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p:cNvSpPr>
            <a:spLocks noGrp="1"/>
          </p:cNvSpPr>
          <p:nvPr>
            <p:ph type="title"/>
          </p:nvPr>
        </p:nvSpPr>
        <p:spPr>
          <a:xfrm>
            <a:off x="685800" y="3705200"/>
            <a:ext cx="7772400" cy="1524000"/>
          </a:xfrm>
          <a:solidFill>
            <a:schemeClr val="accent5"/>
          </a:solidFill>
        </p:spPr>
        <p:txBody>
          <a:bodyPr>
            <a:noAutofit/>
          </a:bodyPr>
          <a:lstStyle/>
          <a:p>
            <a:r>
              <a:rPr lang="sv-SE" sz="2800" b="1" dirty="0">
                <a:effectLst>
                  <a:outerShdw blurRad="38100" dist="38100" dir="2700000" algn="tl">
                    <a:srgbClr val="000000">
                      <a:alpha val="43137"/>
                    </a:srgbClr>
                  </a:outerShdw>
                </a:effectLst>
              </a:rPr>
              <a:t>FRÅGOR</a:t>
            </a:r>
            <a:br>
              <a:rPr lang="sv-SE" sz="2800" b="1" dirty="0">
                <a:effectLst>
                  <a:outerShdw blurRad="38100" dist="38100" dir="2700000" algn="tl">
                    <a:srgbClr val="000000">
                      <a:alpha val="43137"/>
                    </a:srgbClr>
                  </a:outerShdw>
                </a:effectLst>
              </a:rPr>
            </a:br>
            <a:r>
              <a:rPr lang="sv-SE" sz="2800" b="1" dirty="0">
                <a:effectLst>
                  <a:outerShdw blurRad="38100" dist="38100" dir="2700000" algn="tl">
                    <a:srgbClr val="000000">
                      <a:alpha val="43137"/>
                    </a:srgbClr>
                  </a:outerShdw>
                </a:effectLst>
              </a:rPr>
              <a:t>PRAKTISKA ÖVNINGAR</a:t>
            </a:r>
            <a:br>
              <a:rPr lang="sv-SE" sz="3600" b="1" dirty="0">
                <a:effectLst>
                  <a:outerShdw blurRad="38100" dist="38100" dir="2700000" algn="tl">
                    <a:srgbClr val="000000">
                      <a:alpha val="43137"/>
                    </a:srgbClr>
                  </a:outerShdw>
                </a:effectLst>
              </a:rPr>
            </a:br>
            <a:br>
              <a:rPr lang="sv-SE" sz="3600" b="1" dirty="0">
                <a:effectLst>
                  <a:outerShdw blurRad="38100" dist="38100" dir="2700000" algn="tl">
                    <a:srgbClr val="000000">
                      <a:alpha val="43137"/>
                    </a:srgbClr>
                  </a:outerShdw>
                </a:effectLst>
              </a:rPr>
            </a:br>
            <a:br>
              <a:rPr lang="sv-SE" sz="3600" b="1" dirty="0">
                <a:effectLst>
                  <a:outerShdw blurRad="38100" dist="38100" dir="2700000" algn="tl">
                    <a:srgbClr val="000000">
                      <a:alpha val="43137"/>
                    </a:srgbClr>
                  </a:outerShdw>
                </a:effectLst>
              </a:rPr>
            </a:br>
            <a:endParaRPr lang="sv-SE" sz="3600" b="1" dirty="0">
              <a:effectLst>
                <a:outerShdw blurRad="38100" dist="38100" dir="2700000" algn="tl">
                  <a:srgbClr val="000000">
                    <a:alpha val="43137"/>
                  </a:srgbClr>
                </a:outerShdw>
              </a:effectLst>
            </a:endParaRPr>
          </a:p>
        </p:txBody>
      </p:sp>
      <p:sp>
        <p:nvSpPr>
          <p:cNvPr id="11" name="Platshållare för text 10"/>
          <p:cNvSpPr>
            <a:spLocks noGrp="1"/>
          </p:cNvSpPr>
          <p:nvPr>
            <p:ph type="body" idx="1"/>
          </p:nvPr>
        </p:nvSpPr>
        <p:spPr>
          <a:xfrm>
            <a:off x="1367365" y="1437448"/>
            <a:ext cx="6417734" cy="1919544"/>
          </a:xfrm>
        </p:spPr>
        <p:txBody>
          <a:bodyPr>
            <a:normAutofit/>
          </a:bodyPr>
          <a:lstStyle/>
          <a:p>
            <a:r>
              <a:rPr lang="sv-SE" sz="3200" b="1" dirty="0">
                <a:effectLst>
                  <a:outerShdw blurRad="38100" dist="38100" dir="2700000" algn="tl">
                    <a:srgbClr val="000000">
                      <a:alpha val="43137"/>
                    </a:srgbClr>
                  </a:outerShdw>
                </a:effectLst>
                <a:latin typeface="+mj-lt"/>
                <a:ea typeface="+mj-ea"/>
                <a:cs typeface="+mj-cs"/>
              </a:rPr>
              <a:t>SLUT</a:t>
            </a:r>
          </a:p>
          <a:p>
            <a:r>
              <a:rPr lang="sv-SE" sz="3200" b="1" dirty="0">
                <a:effectLst>
                  <a:outerShdw blurRad="38100" dist="38100" dir="2700000" algn="tl">
                    <a:srgbClr val="000000">
                      <a:alpha val="43137"/>
                    </a:srgbClr>
                  </a:outerShdw>
                </a:effectLst>
                <a:latin typeface="+mj-lt"/>
                <a:ea typeface="+mj-ea"/>
                <a:cs typeface="+mj-cs"/>
              </a:rPr>
              <a:t>9 - 9</a:t>
            </a:r>
          </a:p>
        </p:txBody>
      </p:sp>
      <p:sp>
        <p:nvSpPr>
          <p:cNvPr id="7" name="Platshållare för datum 6"/>
          <p:cNvSpPr>
            <a:spLocks noGrp="1"/>
          </p:cNvSpPr>
          <p:nvPr>
            <p:ph type="dt" sz="half" idx="10"/>
          </p:nvPr>
        </p:nvSpPr>
        <p:spPr/>
        <p:txBody>
          <a:bodyPr/>
          <a:lstStyle/>
          <a:p>
            <a:fld id="{1A3F2944-2B15-4AFF-8BD5-5ED6A6C1F668}" type="datetime1">
              <a:rPr lang="sv-SE" smtClean="0"/>
              <a:t>2024-10-26</a:t>
            </a:fld>
            <a:endParaRPr lang="sv-SE"/>
          </a:p>
        </p:txBody>
      </p:sp>
      <p:sp>
        <p:nvSpPr>
          <p:cNvPr id="8" name="Platshållare för sidfot 7"/>
          <p:cNvSpPr>
            <a:spLocks noGrp="1"/>
          </p:cNvSpPr>
          <p:nvPr>
            <p:ph type="ftr" sz="quarter" idx="11"/>
          </p:nvPr>
        </p:nvSpPr>
        <p:spPr/>
        <p:txBody>
          <a:bodyPr/>
          <a:lstStyle/>
          <a:p>
            <a:r>
              <a:rPr lang="sv-SE"/>
              <a:t>Martin Kjellman</a:t>
            </a:r>
          </a:p>
        </p:txBody>
      </p:sp>
      <p:sp>
        <p:nvSpPr>
          <p:cNvPr id="9" name="Platshållare för bildnummer 8"/>
          <p:cNvSpPr>
            <a:spLocks noGrp="1"/>
          </p:cNvSpPr>
          <p:nvPr>
            <p:ph type="sldNum" sz="quarter" idx="12"/>
          </p:nvPr>
        </p:nvSpPr>
        <p:spPr/>
        <p:txBody>
          <a:bodyPr/>
          <a:lstStyle/>
          <a:p>
            <a:fld id="{B0EF4EDB-DA05-40D8-89D1-BA3322D0B550}" type="slidenum">
              <a:rPr lang="sv-SE" smtClean="0"/>
              <a:t>44</a:t>
            </a:fld>
            <a:endParaRPr lang="sv-SE"/>
          </a:p>
        </p:txBody>
      </p:sp>
      <p:pic>
        <p:nvPicPr>
          <p:cNvPr id="13" name="Bildobjekt 12" descr="En bild som visar text&#10;&#10;Automatiskt genererad beskrivning"/>
          <p:cNvPicPr/>
          <p:nvPr/>
        </p:nvPicPr>
        <p:blipFill>
          <a:blip r:embed="rId2"/>
          <a:stretch>
            <a:fillRect/>
          </a:stretch>
        </p:blipFill>
        <p:spPr>
          <a:xfrm>
            <a:off x="395536" y="674346"/>
            <a:ext cx="1406649" cy="889676"/>
          </a:xfrm>
          <a:prstGeom prst="rect">
            <a:avLst/>
          </a:prstGeom>
        </p:spPr>
      </p:pic>
      <p:pic>
        <p:nvPicPr>
          <p:cNvPr id="14" name="Bildobjekt 13" descr="En bild som visar text&#10;&#10;Automatiskt genererad beskrivning"/>
          <p:cNvPicPr/>
          <p:nvPr/>
        </p:nvPicPr>
        <p:blipFill>
          <a:blip r:embed="rId2"/>
          <a:stretch>
            <a:fillRect/>
          </a:stretch>
        </p:blipFill>
        <p:spPr>
          <a:xfrm>
            <a:off x="7452320" y="674346"/>
            <a:ext cx="1406649" cy="889676"/>
          </a:xfrm>
          <a:prstGeom prst="rect">
            <a:avLst/>
          </a:prstGeom>
        </p:spPr>
      </p:pic>
    </p:spTree>
    <p:extLst>
      <p:ext uri="{BB962C8B-B14F-4D97-AF65-F5344CB8AC3E}">
        <p14:creationId xmlns:p14="http://schemas.microsoft.com/office/powerpoint/2010/main" val="3511541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687591-6EB0-4134-8834-50C2D9C1DFBF}" type="datetime1">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2024-10-26</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73E87"/>
                </a:solidFill>
                <a:effectLst/>
                <a:uLnTx/>
                <a:uFillTx/>
                <a:latin typeface="Candara"/>
                <a:ea typeface="+mn-ea"/>
                <a:cs typeface="+mn-cs"/>
              </a:rPr>
              <a:t>Martin Kjellman</a:t>
            </a: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EF4EDB-DA05-40D8-89D1-BA3322D0B550}" type="slidenum">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sp>
        <p:nvSpPr>
          <p:cNvPr id="6" name="Rubrik 5"/>
          <p:cNvSpPr>
            <a:spLocks noGrp="1"/>
          </p:cNvSpPr>
          <p:nvPr>
            <p:ph type="title"/>
          </p:nvPr>
        </p:nvSpPr>
        <p:spPr>
          <a:xfrm>
            <a:off x="457200" y="592096"/>
            <a:ext cx="8229600" cy="1252728"/>
          </a:xfrm>
        </p:spPr>
        <p:txBody>
          <a:bodyPr>
            <a:normAutofit fontScale="90000"/>
          </a:bodyPr>
          <a:lstStyle/>
          <a:p>
            <a:br>
              <a:rPr lang="sv-SE" sz="2400" b="1" dirty="0">
                <a:effectLst>
                  <a:outerShdw blurRad="38100" dist="38100" dir="2700000" algn="tl">
                    <a:srgbClr val="000000">
                      <a:alpha val="43137"/>
                    </a:srgbClr>
                  </a:outerShdw>
                </a:effectLst>
              </a:rPr>
            </a:br>
            <a:r>
              <a:rPr lang="sv-SE" sz="2400" b="1" dirty="0">
                <a:effectLst>
                  <a:outerShdw blurRad="38100" dist="38100" dir="2700000" algn="tl">
                    <a:srgbClr val="000000">
                      <a:alpha val="43137"/>
                    </a:srgbClr>
                  </a:outerShdw>
                </a:effectLst>
              </a:rPr>
              <a:t>UTBILDNING AV BARN OCH UNGDOMSDOMARE 2024</a:t>
            </a:r>
            <a:br>
              <a:rPr lang="sv-SE" sz="2400" b="1" dirty="0">
                <a:effectLst>
                  <a:outerShdw blurRad="38100" dist="38100" dir="2700000" algn="tl">
                    <a:srgbClr val="000000">
                      <a:alpha val="43137"/>
                    </a:srgbClr>
                  </a:outerShdw>
                </a:effectLst>
              </a:rPr>
            </a:br>
            <a:br>
              <a:rPr lang="sv-SE" sz="2400" dirty="0"/>
            </a:br>
            <a:br>
              <a:rPr lang="sv-SE" sz="1600" i="1" dirty="0"/>
            </a:br>
            <a:endParaRPr lang="sv-SE" sz="1600" i="1" dirty="0"/>
          </a:p>
        </p:txBody>
      </p:sp>
      <p:pic>
        <p:nvPicPr>
          <p:cNvPr id="9" name="Bildobjekt 8"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95698590-0829-900F-2856-94CB027BA74C}"/>
              </a:ext>
            </a:extLst>
          </p:cNvPr>
          <p:cNvPicPr/>
          <p:nvPr/>
        </p:nvPicPr>
        <p:blipFill>
          <a:blip r:embed="rId2"/>
          <a:stretch>
            <a:fillRect/>
          </a:stretch>
        </p:blipFill>
        <p:spPr>
          <a:xfrm>
            <a:off x="7884367" y="332656"/>
            <a:ext cx="936104" cy="464304"/>
          </a:xfrm>
          <a:prstGeom prst="rect">
            <a:avLst/>
          </a:prstGeom>
        </p:spPr>
      </p:pic>
      <p:sp>
        <p:nvSpPr>
          <p:cNvPr id="10" name="Platshållare för innehåll 9">
            <a:extLst>
              <a:ext uri="{FF2B5EF4-FFF2-40B4-BE49-F238E27FC236}">
                <a16:creationId xmlns:a16="http://schemas.microsoft.com/office/drawing/2014/main" id="{13A98184-6362-8975-EBBD-F903FA2B25F4}"/>
              </a:ext>
            </a:extLst>
          </p:cNvPr>
          <p:cNvSpPr>
            <a:spLocks noGrp="1"/>
          </p:cNvSpPr>
          <p:nvPr>
            <p:ph idx="1"/>
          </p:nvPr>
        </p:nvSpPr>
        <p:spPr/>
        <p:txBody>
          <a:bodyPr/>
          <a:lstStyle/>
          <a:p>
            <a:endParaRPr lang="sv-SE" dirty="0"/>
          </a:p>
        </p:txBody>
      </p:sp>
      <p:pic>
        <p:nvPicPr>
          <p:cNvPr id="11" name="Bildobjekt 10">
            <a:extLst>
              <a:ext uri="{FF2B5EF4-FFF2-40B4-BE49-F238E27FC236}">
                <a16:creationId xmlns:a16="http://schemas.microsoft.com/office/drawing/2014/main" id="{8C34C7A6-727E-2136-4064-19ECAAA354AB}"/>
              </a:ext>
            </a:extLst>
          </p:cNvPr>
          <p:cNvPicPr>
            <a:picLocks noChangeAspect="1"/>
          </p:cNvPicPr>
          <p:nvPr/>
        </p:nvPicPr>
        <p:blipFill>
          <a:blip r:embed="rId3"/>
          <a:stretch>
            <a:fillRect/>
          </a:stretch>
        </p:blipFill>
        <p:spPr>
          <a:xfrm>
            <a:off x="323529" y="2104264"/>
            <a:ext cx="8532440" cy="3514330"/>
          </a:xfrm>
          <a:prstGeom prst="rect">
            <a:avLst/>
          </a:prstGeom>
        </p:spPr>
      </p:pic>
      <p:sp>
        <p:nvSpPr>
          <p:cNvPr id="12" name="textruta 11">
            <a:extLst>
              <a:ext uri="{FF2B5EF4-FFF2-40B4-BE49-F238E27FC236}">
                <a16:creationId xmlns:a16="http://schemas.microsoft.com/office/drawing/2014/main" id="{A2C813A8-FE83-9D6C-F252-D247DAA9D4F8}"/>
              </a:ext>
            </a:extLst>
          </p:cNvPr>
          <p:cNvSpPr txBox="1"/>
          <p:nvPr/>
        </p:nvSpPr>
        <p:spPr>
          <a:xfrm>
            <a:off x="457200" y="4941168"/>
            <a:ext cx="1018456" cy="307777"/>
          </a:xfrm>
          <a:prstGeom prst="rect">
            <a:avLst/>
          </a:prstGeom>
          <a:solidFill>
            <a:schemeClr val="accent2">
              <a:lumMod val="40000"/>
              <a:lumOff val="60000"/>
            </a:schemeClr>
          </a:solidFill>
        </p:spPr>
        <p:txBody>
          <a:bodyPr wrap="square" rtlCol="0">
            <a:spAutoFit/>
          </a:bodyPr>
          <a:lstStyle>
            <a:defPPr>
              <a:defRPr lang="sv-SE"/>
            </a:defPPr>
            <a:lvl1pPr algn="ctr">
              <a:defRPr sz="1400" b="1"/>
            </a:lvl1pPr>
          </a:lstStyle>
          <a:p>
            <a:r>
              <a:rPr lang="sv-SE" dirty="0"/>
              <a:t>2011</a:t>
            </a:r>
          </a:p>
        </p:txBody>
      </p:sp>
      <p:sp>
        <p:nvSpPr>
          <p:cNvPr id="13" name="textruta 12">
            <a:extLst>
              <a:ext uri="{FF2B5EF4-FFF2-40B4-BE49-F238E27FC236}">
                <a16:creationId xmlns:a16="http://schemas.microsoft.com/office/drawing/2014/main" id="{29ECAE5F-03E9-764E-A095-4958714F1096}"/>
              </a:ext>
            </a:extLst>
          </p:cNvPr>
          <p:cNvSpPr txBox="1"/>
          <p:nvPr/>
        </p:nvSpPr>
        <p:spPr>
          <a:xfrm>
            <a:off x="457200" y="4681728"/>
            <a:ext cx="1018456" cy="307777"/>
          </a:xfrm>
          <a:prstGeom prst="rect">
            <a:avLst/>
          </a:prstGeom>
          <a:solidFill>
            <a:schemeClr val="accent2">
              <a:lumMod val="40000"/>
              <a:lumOff val="60000"/>
            </a:schemeClr>
          </a:solidFill>
        </p:spPr>
        <p:txBody>
          <a:bodyPr wrap="square" rtlCol="0">
            <a:spAutoFit/>
          </a:bodyPr>
          <a:lstStyle>
            <a:defPPr>
              <a:defRPr lang="sv-SE"/>
            </a:defPPr>
            <a:lvl1pPr algn="ctr">
              <a:defRPr sz="1400" b="1"/>
            </a:lvl1pPr>
          </a:lstStyle>
          <a:p>
            <a:r>
              <a:rPr lang="sv-SE" dirty="0"/>
              <a:t>2010</a:t>
            </a:r>
          </a:p>
        </p:txBody>
      </p:sp>
      <p:sp>
        <p:nvSpPr>
          <p:cNvPr id="14" name="textruta 13">
            <a:extLst>
              <a:ext uri="{FF2B5EF4-FFF2-40B4-BE49-F238E27FC236}">
                <a16:creationId xmlns:a16="http://schemas.microsoft.com/office/drawing/2014/main" id="{0A0A725F-FC1D-C14B-48B2-8C49DEEB0EBF}"/>
              </a:ext>
            </a:extLst>
          </p:cNvPr>
          <p:cNvSpPr txBox="1"/>
          <p:nvPr/>
        </p:nvSpPr>
        <p:spPr>
          <a:xfrm>
            <a:off x="462215" y="4233999"/>
            <a:ext cx="982529" cy="307777"/>
          </a:xfrm>
          <a:prstGeom prst="rect">
            <a:avLst/>
          </a:prstGeom>
          <a:solidFill>
            <a:schemeClr val="accent2">
              <a:lumMod val="40000"/>
              <a:lumOff val="60000"/>
            </a:schemeClr>
          </a:solidFill>
        </p:spPr>
        <p:txBody>
          <a:bodyPr wrap="square" rtlCol="0">
            <a:spAutoFit/>
          </a:bodyPr>
          <a:lstStyle>
            <a:defPPr>
              <a:defRPr lang="sv-SE"/>
            </a:defPPr>
            <a:lvl1pPr algn="ctr">
              <a:defRPr sz="1400" b="1"/>
            </a:lvl1pPr>
          </a:lstStyle>
          <a:p>
            <a:r>
              <a:rPr lang="sv-SE" dirty="0"/>
              <a:t>2009</a:t>
            </a:r>
          </a:p>
        </p:txBody>
      </p:sp>
      <p:sp>
        <p:nvSpPr>
          <p:cNvPr id="15" name="textruta 14">
            <a:extLst>
              <a:ext uri="{FF2B5EF4-FFF2-40B4-BE49-F238E27FC236}">
                <a16:creationId xmlns:a16="http://schemas.microsoft.com/office/drawing/2014/main" id="{4894C5D8-79B7-D42B-D5C3-BDF100725AE2}"/>
              </a:ext>
            </a:extLst>
          </p:cNvPr>
          <p:cNvSpPr txBox="1"/>
          <p:nvPr/>
        </p:nvSpPr>
        <p:spPr>
          <a:xfrm>
            <a:off x="467543" y="3972060"/>
            <a:ext cx="982529" cy="307777"/>
          </a:xfrm>
          <a:prstGeom prst="rect">
            <a:avLst/>
          </a:prstGeom>
          <a:solidFill>
            <a:schemeClr val="accent2">
              <a:lumMod val="40000"/>
              <a:lumOff val="60000"/>
            </a:schemeClr>
          </a:solidFill>
        </p:spPr>
        <p:txBody>
          <a:bodyPr wrap="square" rtlCol="0">
            <a:spAutoFit/>
          </a:bodyPr>
          <a:lstStyle>
            <a:defPPr>
              <a:defRPr lang="sv-SE"/>
            </a:defPPr>
            <a:lvl1pPr algn="ctr">
              <a:defRPr sz="1400" b="1"/>
            </a:lvl1pPr>
          </a:lstStyle>
          <a:p>
            <a:r>
              <a:rPr lang="sv-SE" dirty="0"/>
              <a:t>2008</a:t>
            </a:r>
          </a:p>
        </p:txBody>
      </p:sp>
      <p:sp>
        <p:nvSpPr>
          <p:cNvPr id="16" name="textruta 15">
            <a:extLst>
              <a:ext uri="{FF2B5EF4-FFF2-40B4-BE49-F238E27FC236}">
                <a16:creationId xmlns:a16="http://schemas.microsoft.com/office/drawing/2014/main" id="{DF49A2EB-104C-4AAD-54A1-655BA948B3B5}"/>
              </a:ext>
            </a:extLst>
          </p:cNvPr>
          <p:cNvSpPr txBox="1"/>
          <p:nvPr/>
        </p:nvSpPr>
        <p:spPr>
          <a:xfrm>
            <a:off x="457199" y="3712620"/>
            <a:ext cx="992874" cy="307777"/>
          </a:xfrm>
          <a:prstGeom prst="rect">
            <a:avLst/>
          </a:prstGeom>
          <a:solidFill>
            <a:schemeClr val="accent2">
              <a:lumMod val="40000"/>
              <a:lumOff val="60000"/>
            </a:schemeClr>
          </a:solidFill>
        </p:spPr>
        <p:txBody>
          <a:bodyPr wrap="square" rtlCol="0">
            <a:spAutoFit/>
          </a:bodyPr>
          <a:lstStyle>
            <a:defPPr>
              <a:defRPr lang="sv-SE"/>
            </a:defPPr>
            <a:lvl1pPr algn="ctr">
              <a:defRPr sz="1400" b="1"/>
            </a:lvl1pPr>
          </a:lstStyle>
          <a:p>
            <a:r>
              <a:rPr lang="sv-SE" dirty="0"/>
              <a:t>2007</a:t>
            </a:r>
          </a:p>
        </p:txBody>
      </p:sp>
      <p:sp>
        <p:nvSpPr>
          <p:cNvPr id="17" name="textruta 16">
            <a:extLst>
              <a:ext uri="{FF2B5EF4-FFF2-40B4-BE49-F238E27FC236}">
                <a16:creationId xmlns:a16="http://schemas.microsoft.com/office/drawing/2014/main" id="{3D055530-9CD9-6828-E568-B30576BF398B}"/>
              </a:ext>
            </a:extLst>
          </p:cNvPr>
          <p:cNvSpPr txBox="1"/>
          <p:nvPr/>
        </p:nvSpPr>
        <p:spPr>
          <a:xfrm>
            <a:off x="457199" y="3442837"/>
            <a:ext cx="992874" cy="307777"/>
          </a:xfrm>
          <a:prstGeom prst="rect">
            <a:avLst/>
          </a:prstGeom>
          <a:solidFill>
            <a:schemeClr val="accent2">
              <a:lumMod val="40000"/>
              <a:lumOff val="60000"/>
            </a:schemeClr>
          </a:solidFill>
        </p:spPr>
        <p:txBody>
          <a:bodyPr wrap="square" rtlCol="0">
            <a:spAutoFit/>
          </a:bodyPr>
          <a:lstStyle>
            <a:defPPr>
              <a:defRPr lang="sv-SE"/>
            </a:defPPr>
            <a:lvl1pPr algn="ctr">
              <a:defRPr sz="1400" b="1"/>
            </a:lvl1pPr>
          </a:lstStyle>
          <a:p>
            <a:r>
              <a:rPr lang="sv-SE" dirty="0"/>
              <a:t>2006</a:t>
            </a:r>
          </a:p>
        </p:txBody>
      </p:sp>
      <p:sp>
        <p:nvSpPr>
          <p:cNvPr id="18" name="textruta 17">
            <a:extLst>
              <a:ext uri="{FF2B5EF4-FFF2-40B4-BE49-F238E27FC236}">
                <a16:creationId xmlns:a16="http://schemas.microsoft.com/office/drawing/2014/main" id="{A163B22C-1AB9-4EA8-D017-C9444041B6D0}"/>
              </a:ext>
            </a:extLst>
          </p:cNvPr>
          <p:cNvSpPr txBox="1"/>
          <p:nvPr/>
        </p:nvSpPr>
        <p:spPr>
          <a:xfrm>
            <a:off x="457199" y="3145380"/>
            <a:ext cx="992873" cy="307777"/>
          </a:xfrm>
          <a:prstGeom prst="rect">
            <a:avLst/>
          </a:prstGeom>
          <a:solidFill>
            <a:schemeClr val="accent2">
              <a:lumMod val="40000"/>
              <a:lumOff val="60000"/>
            </a:schemeClr>
          </a:solidFill>
        </p:spPr>
        <p:txBody>
          <a:bodyPr wrap="square" rtlCol="0">
            <a:spAutoFit/>
          </a:bodyPr>
          <a:lstStyle>
            <a:defPPr>
              <a:defRPr lang="sv-SE"/>
            </a:defPPr>
            <a:lvl1pPr algn="ctr">
              <a:defRPr sz="1400" b="1"/>
            </a:lvl1pPr>
          </a:lstStyle>
          <a:p>
            <a:r>
              <a:rPr lang="sv-SE" dirty="0"/>
              <a:t>2005</a:t>
            </a:r>
          </a:p>
        </p:txBody>
      </p:sp>
      <p:sp>
        <p:nvSpPr>
          <p:cNvPr id="19" name="textruta 18">
            <a:extLst>
              <a:ext uri="{FF2B5EF4-FFF2-40B4-BE49-F238E27FC236}">
                <a16:creationId xmlns:a16="http://schemas.microsoft.com/office/drawing/2014/main" id="{4A57E34D-DB3C-9551-823B-8966A7A4C821}"/>
              </a:ext>
            </a:extLst>
          </p:cNvPr>
          <p:cNvSpPr txBox="1"/>
          <p:nvPr/>
        </p:nvSpPr>
        <p:spPr>
          <a:xfrm>
            <a:off x="457199" y="2867918"/>
            <a:ext cx="987545" cy="307777"/>
          </a:xfrm>
          <a:prstGeom prst="rect">
            <a:avLst/>
          </a:prstGeom>
          <a:solidFill>
            <a:schemeClr val="accent2">
              <a:lumMod val="40000"/>
              <a:lumOff val="60000"/>
            </a:schemeClr>
          </a:solidFill>
        </p:spPr>
        <p:txBody>
          <a:bodyPr wrap="square" rtlCol="0">
            <a:spAutoFit/>
          </a:bodyPr>
          <a:lstStyle>
            <a:defPPr>
              <a:defRPr lang="sv-SE"/>
            </a:defPPr>
            <a:lvl1pPr algn="ctr">
              <a:defRPr sz="1400" b="1"/>
            </a:lvl1pPr>
          </a:lstStyle>
          <a:p>
            <a:r>
              <a:rPr lang="sv-SE" dirty="0"/>
              <a:t>2004</a:t>
            </a:r>
          </a:p>
        </p:txBody>
      </p:sp>
    </p:spTree>
    <p:extLst>
      <p:ext uri="{BB962C8B-B14F-4D97-AF65-F5344CB8AC3E}">
        <p14:creationId xmlns:p14="http://schemas.microsoft.com/office/powerpoint/2010/main" val="1460551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457200" y="736112"/>
            <a:ext cx="8229600" cy="1252728"/>
          </a:xfrm>
        </p:spPr>
        <p:txBody>
          <a:bodyPr>
            <a:normAutofit fontScale="90000"/>
          </a:bodyPr>
          <a:lstStyle/>
          <a:p>
            <a:r>
              <a:rPr lang="sv-SE" sz="2400" b="1" dirty="0">
                <a:effectLst>
                  <a:outerShdw blurRad="38100" dist="38100" dir="2700000" algn="tl">
                    <a:srgbClr val="000000">
                      <a:alpha val="43137"/>
                    </a:srgbClr>
                  </a:outerShdw>
                </a:effectLst>
              </a:rPr>
              <a:t>DOMARSCHEMA</a:t>
            </a:r>
            <a:br>
              <a:rPr lang="sv-SE" sz="2400" b="1" dirty="0">
                <a:effectLst>
                  <a:outerShdw blurRad="38100" dist="38100" dir="2700000" algn="tl">
                    <a:srgbClr val="000000">
                      <a:alpha val="43137"/>
                    </a:srgbClr>
                  </a:outerShdw>
                </a:effectLst>
              </a:rPr>
            </a:br>
            <a:r>
              <a:rPr lang="sv-SE" sz="2400" b="1" dirty="0">
                <a:effectLst>
                  <a:outerShdw blurRad="38100" dist="38100" dir="2700000" algn="tl">
                    <a:srgbClr val="000000">
                      <a:alpha val="43137"/>
                    </a:srgbClr>
                  </a:outerShdw>
                </a:effectLst>
              </a:rPr>
              <a:t>GYA CUP 2024</a:t>
            </a:r>
            <a:br>
              <a:rPr lang="sv-SE" sz="2400" b="1" dirty="0">
                <a:effectLst>
                  <a:outerShdw blurRad="38100" dist="38100" dir="2700000" algn="tl">
                    <a:srgbClr val="000000">
                      <a:alpha val="43137"/>
                    </a:srgbClr>
                  </a:outerShdw>
                </a:effectLst>
              </a:rPr>
            </a:br>
            <a:r>
              <a:rPr lang="sv-SE" sz="2200" b="1" dirty="0">
                <a:solidFill>
                  <a:schemeClr val="tx2"/>
                </a:solidFill>
                <a:hlinkClick r:id="rId2">
                  <a:extLst>
                    <a:ext uri="{A12FA001-AC4F-418D-AE19-62706E023703}">
                      <ahyp:hlinkClr xmlns:ahyp="http://schemas.microsoft.com/office/drawing/2018/hyperlinkcolor" val="tx"/>
                    </a:ext>
                  </a:extLst>
                </a:hlinkClick>
              </a:rPr>
              <a:t>Domare_GYA_CUP_2024_240806</a:t>
            </a:r>
            <a:br>
              <a:rPr lang="sv-SE" dirty="0"/>
            </a:br>
            <a:br>
              <a:rPr lang="sv-SE" b="1" dirty="0">
                <a:effectLst>
                  <a:outerShdw blurRad="38100" dist="38100" dir="2700000" algn="tl">
                    <a:srgbClr val="000000">
                      <a:alpha val="43137"/>
                    </a:srgbClr>
                  </a:outerShdw>
                </a:effectLst>
              </a:rPr>
            </a:br>
            <a:endParaRPr lang="sv-SE" sz="700" dirty="0"/>
          </a:p>
        </p:txBody>
      </p:sp>
      <p:sp>
        <p:nvSpPr>
          <p:cNvPr id="2" name="Platshållare för text 1">
            <a:extLst>
              <a:ext uri="{FF2B5EF4-FFF2-40B4-BE49-F238E27FC236}">
                <a16:creationId xmlns:a16="http://schemas.microsoft.com/office/drawing/2014/main" id="{763A5FCF-B055-6F47-17FF-0FE898E74946}"/>
              </a:ext>
            </a:extLst>
          </p:cNvPr>
          <p:cNvSpPr>
            <a:spLocks noGrp="1"/>
          </p:cNvSpPr>
          <p:nvPr>
            <p:ph type="body" idx="1"/>
          </p:nvPr>
        </p:nvSpPr>
        <p:spPr/>
        <p:txBody>
          <a:bodyPr/>
          <a:lstStyle/>
          <a:p>
            <a:r>
              <a:rPr lang="sv-SE" b="1" dirty="0"/>
              <a:t>ERSÄTTNING</a:t>
            </a:r>
          </a:p>
          <a:p>
            <a:endParaRPr lang="sv-SE" b="1" dirty="0"/>
          </a:p>
        </p:txBody>
      </p:sp>
      <p:sp>
        <p:nvSpPr>
          <p:cNvPr id="16" name="Platshållare för innehåll 15">
            <a:extLst>
              <a:ext uri="{FF2B5EF4-FFF2-40B4-BE49-F238E27FC236}">
                <a16:creationId xmlns:a16="http://schemas.microsoft.com/office/drawing/2014/main" id="{4EC9460E-E27E-3454-DEB6-3362CCF8D3B6}"/>
              </a:ext>
            </a:extLst>
          </p:cNvPr>
          <p:cNvSpPr>
            <a:spLocks noGrp="1"/>
          </p:cNvSpPr>
          <p:nvPr>
            <p:ph sz="half" idx="2"/>
          </p:nvPr>
        </p:nvSpPr>
        <p:spPr/>
        <p:txBody>
          <a:bodyPr vert="horz" lIns="91440" tIns="45720" rIns="91440" bIns="45720" rtlCol="0">
            <a:normAutofit/>
          </a:bodyPr>
          <a:lstStyle/>
          <a:p>
            <a:r>
              <a:rPr lang="sv-SE" sz="2800" b="1" u="sng" dirty="0"/>
              <a:t>Cup match:</a:t>
            </a:r>
          </a:p>
          <a:p>
            <a:pPr lvl="1"/>
            <a:r>
              <a:rPr lang="sv-SE" sz="2800" dirty="0"/>
              <a:t>3-3: 40kr/domare</a:t>
            </a:r>
          </a:p>
          <a:p>
            <a:pPr lvl="1"/>
            <a:r>
              <a:rPr lang="sv-SE" sz="2800" dirty="0"/>
              <a:t>5-5: 55kr/domare</a:t>
            </a:r>
          </a:p>
          <a:p>
            <a:pPr lvl="1"/>
            <a:r>
              <a:rPr lang="sv-SE" sz="2800" dirty="0"/>
              <a:t>7-7: 55kr/domare</a:t>
            </a:r>
          </a:p>
          <a:p>
            <a:pPr lvl="1"/>
            <a:r>
              <a:rPr lang="sv-SE" sz="2800" dirty="0"/>
              <a:t>9-9: 65kr/domare</a:t>
            </a:r>
          </a:p>
          <a:p>
            <a:endParaRPr lang="sv-SE" sz="2800" dirty="0"/>
          </a:p>
        </p:txBody>
      </p:sp>
      <p:sp>
        <p:nvSpPr>
          <p:cNvPr id="8" name="Platshållare för text 7">
            <a:extLst>
              <a:ext uri="{FF2B5EF4-FFF2-40B4-BE49-F238E27FC236}">
                <a16:creationId xmlns:a16="http://schemas.microsoft.com/office/drawing/2014/main" id="{EA4EAD30-AF46-2403-900D-A144F42F8D58}"/>
              </a:ext>
            </a:extLst>
          </p:cNvPr>
          <p:cNvSpPr>
            <a:spLocks noGrp="1"/>
          </p:cNvSpPr>
          <p:nvPr>
            <p:ph type="body" sz="quarter" idx="3"/>
          </p:nvPr>
        </p:nvSpPr>
        <p:spPr/>
        <p:txBody>
          <a:bodyPr/>
          <a:lstStyle/>
          <a:p>
            <a:r>
              <a:rPr lang="sv-SE" b="1" dirty="0"/>
              <a:t>ERSÄTTNING</a:t>
            </a:r>
          </a:p>
          <a:p>
            <a:endParaRPr lang="sv-SE" b="1" dirty="0"/>
          </a:p>
        </p:txBody>
      </p:sp>
      <p:sp>
        <p:nvSpPr>
          <p:cNvPr id="9" name="Platshållare för innehåll 8">
            <a:extLst>
              <a:ext uri="{FF2B5EF4-FFF2-40B4-BE49-F238E27FC236}">
                <a16:creationId xmlns:a16="http://schemas.microsoft.com/office/drawing/2014/main" id="{823E6636-C889-5B28-A837-4B21FBE9AF80}"/>
              </a:ext>
            </a:extLst>
          </p:cNvPr>
          <p:cNvSpPr>
            <a:spLocks noGrp="1"/>
          </p:cNvSpPr>
          <p:nvPr>
            <p:ph sz="quarter" idx="4"/>
          </p:nvPr>
        </p:nvSpPr>
        <p:spPr/>
        <p:txBody>
          <a:bodyPr>
            <a:normAutofit/>
          </a:bodyPr>
          <a:lstStyle/>
          <a:p>
            <a:r>
              <a:rPr lang="sv-SE" sz="2800" b="1" u="sng" dirty="0"/>
              <a:t>Hel match: </a:t>
            </a:r>
          </a:p>
          <a:p>
            <a:pPr lvl="1"/>
            <a:r>
              <a:rPr lang="sv-SE" sz="2800" dirty="0"/>
              <a:t>5-5: 110kr/domare</a:t>
            </a:r>
          </a:p>
          <a:p>
            <a:pPr lvl="1"/>
            <a:r>
              <a:rPr lang="sv-SE" sz="2800" dirty="0"/>
              <a:t>7-7: 110kr/domare</a:t>
            </a:r>
          </a:p>
          <a:p>
            <a:pPr lvl="1"/>
            <a:r>
              <a:rPr lang="sv-SE" sz="2800" dirty="0"/>
              <a:t>9-9: 130kr/domare</a:t>
            </a:r>
          </a:p>
          <a:p>
            <a:endParaRPr lang="sv-SE" sz="2800" dirty="0"/>
          </a:p>
        </p:txBody>
      </p:sp>
      <p:sp>
        <p:nvSpPr>
          <p:cNvPr id="3" name="Platshållare för datum 2"/>
          <p:cNvSpPr>
            <a:spLocks noGrp="1"/>
          </p:cNvSpPr>
          <p:nvPr>
            <p:ph type="dt" sz="half" idx="10"/>
          </p:nvPr>
        </p:nvSpPr>
        <p:spPr/>
        <p:txBody>
          <a:bodyPr/>
          <a:lstStyle/>
          <a:p>
            <a:fld id="{A47AD832-1BDB-4029-9A7B-68DBEB6AB71A}" type="datetime1">
              <a:rPr lang="sv-SE" smtClean="0"/>
              <a:t>2024-10-26</a:t>
            </a:fld>
            <a:endParaRPr lang="sv-SE" dirty="0"/>
          </a:p>
        </p:txBody>
      </p:sp>
      <p:sp>
        <p:nvSpPr>
          <p:cNvPr id="4" name="Platshållare för sidfot 3"/>
          <p:cNvSpPr>
            <a:spLocks noGrp="1"/>
          </p:cNvSpPr>
          <p:nvPr>
            <p:ph type="ftr" sz="quarter" idx="11"/>
          </p:nvPr>
        </p:nvSpPr>
        <p:spPr/>
        <p:txBody>
          <a:bodyPr/>
          <a:lstStyle/>
          <a:p>
            <a:r>
              <a:rPr lang="sv-SE"/>
              <a:t>Martin Kjellman</a:t>
            </a:r>
          </a:p>
        </p:txBody>
      </p:sp>
      <p:sp>
        <p:nvSpPr>
          <p:cNvPr id="5" name="Platshållare för bildnummer 4"/>
          <p:cNvSpPr>
            <a:spLocks noGrp="1"/>
          </p:cNvSpPr>
          <p:nvPr>
            <p:ph type="sldNum" sz="quarter" idx="12"/>
          </p:nvPr>
        </p:nvSpPr>
        <p:spPr/>
        <p:txBody>
          <a:bodyPr/>
          <a:lstStyle/>
          <a:p>
            <a:fld id="{B0EF4EDB-DA05-40D8-89D1-BA3322D0B550}" type="slidenum">
              <a:rPr lang="sv-SE" smtClean="0"/>
              <a:t>6</a:t>
            </a:fld>
            <a:endParaRPr lang="sv-SE"/>
          </a:p>
        </p:txBody>
      </p:sp>
      <p:pic>
        <p:nvPicPr>
          <p:cNvPr id="10" name="Bildobjekt 9" descr="En bild som visar text&#10;&#10;Automatiskt genererad beskrivning"/>
          <p:cNvPicPr/>
          <p:nvPr/>
        </p:nvPicPr>
        <p:blipFill>
          <a:blip r:embed="rId3"/>
          <a:stretch>
            <a:fillRect/>
          </a:stretch>
        </p:blipFill>
        <p:spPr>
          <a:xfrm>
            <a:off x="323529" y="300400"/>
            <a:ext cx="936104" cy="464304"/>
          </a:xfrm>
          <a:prstGeom prst="rect">
            <a:avLst/>
          </a:prstGeom>
        </p:spPr>
      </p:pic>
      <p:sp>
        <p:nvSpPr>
          <p:cNvPr id="7" name="textruta 6"/>
          <p:cNvSpPr txBox="1"/>
          <p:nvPr/>
        </p:nvSpPr>
        <p:spPr>
          <a:xfrm>
            <a:off x="132594" y="1906449"/>
            <a:ext cx="3082218" cy="246221"/>
          </a:xfrm>
          <a:prstGeom prst="rect">
            <a:avLst/>
          </a:prstGeom>
          <a:noFill/>
        </p:spPr>
        <p:txBody>
          <a:bodyPr wrap="square" rtlCol="0">
            <a:spAutoFit/>
          </a:bodyPr>
          <a:lstStyle/>
          <a:p>
            <a:pPr algn="ctr"/>
            <a:r>
              <a:rPr lang="sv-SE" sz="1000" i="1" dirty="0">
                <a:solidFill>
                  <a:schemeClr val="tx2"/>
                </a:solidFill>
                <a:effectLst>
                  <a:outerShdw blurRad="38100" dist="38100" dir="2700000" algn="tl">
                    <a:srgbClr val="000000">
                      <a:alpha val="43137"/>
                    </a:srgbClr>
                  </a:outerShdw>
                </a:effectLst>
              </a:rPr>
              <a:t>. </a:t>
            </a:r>
          </a:p>
        </p:txBody>
      </p:sp>
      <p:pic>
        <p:nvPicPr>
          <p:cNvPr id="14" name="Bildobjekt 13" descr="En bild som visar text&#10;&#10;Automatiskt genererad beskrivning">
            <a:extLst>
              <a:ext uri="{FF2B5EF4-FFF2-40B4-BE49-F238E27FC236}">
                <a16:creationId xmlns:a16="http://schemas.microsoft.com/office/drawing/2014/main" id="{33C8EF08-79C3-910F-E313-73EA92360DDD}"/>
              </a:ext>
            </a:extLst>
          </p:cNvPr>
          <p:cNvPicPr/>
          <p:nvPr/>
        </p:nvPicPr>
        <p:blipFill>
          <a:blip r:embed="rId3"/>
          <a:stretch>
            <a:fillRect/>
          </a:stretch>
        </p:blipFill>
        <p:spPr>
          <a:xfrm>
            <a:off x="7884367" y="341370"/>
            <a:ext cx="936104" cy="464304"/>
          </a:xfrm>
          <a:prstGeom prst="rect">
            <a:avLst/>
          </a:prstGeom>
        </p:spPr>
      </p:pic>
    </p:spTree>
    <p:extLst>
      <p:ext uri="{BB962C8B-B14F-4D97-AF65-F5344CB8AC3E}">
        <p14:creationId xmlns:p14="http://schemas.microsoft.com/office/powerpoint/2010/main" val="3387308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872067" y="2460029"/>
            <a:ext cx="7408333" cy="3921299"/>
          </a:xfrm>
        </p:spPr>
        <p:txBody>
          <a:bodyPr>
            <a:normAutofit/>
          </a:bodyPr>
          <a:lstStyle/>
          <a:p>
            <a:r>
              <a:rPr lang="sv-SE" dirty="0"/>
              <a:t>OBS! Det är obligatoriskt att man genomgår utbildning varje år för att få döma matcher.</a:t>
            </a:r>
          </a:p>
          <a:p>
            <a:r>
              <a:rPr lang="sv-SE" b="1" u="sng" dirty="0" err="1"/>
              <a:t>Barndomare</a:t>
            </a:r>
            <a:r>
              <a:rPr lang="sv-SE" b="1" u="sng" dirty="0"/>
              <a:t>: 3-3</a:t>
            </a:r>
            <a:r>
              <a:rPr lang="sv-SE" dirty="0"/>
              <a:t>, kan dömas av ledare eller föräldrar och behöver inte vara utbildade domare.</a:t>
            </a:r>
          </a:p>
          <a:p>
            <a:r>
              <a:rPr lang="sv-SE" b="1" u="sng" dirty="0" err="1"/>
              <a:t>Barndomare</a:t>
            </a:r>
            <a:r>
              <a:rPr lang="sv-SE" b="1" u="sng" dirty="0"/>
              <a:t>: 5-5 och 7-7</a:t>
            </a:r>
            <a:r>
              <a:rPr lang="sv-SE" dirty="0"/>
              <a:t>, måste vara utbildade. Kurstid: 3 timmar. </a:t>
            </a:r>
          </a:p>
          <a:p>
            <a:r>
              <a:rPr lang="sv-SE" b="1" u="sng" dirty="0"/>
              <a:t>Ungdomsdomare: 9-9 och 11-11</a:t>
            </a:r>
            <a:r>
              <a:rPr lang="sv-SE" dirty="0"/>
              <a:t>, måste vara utbildade. Kurstid: ca 6 timmar. </a:t>
            </a:r>
          </a:p>
          <a:p>
            <a:r>
              <a:rPr lang="sv-SE" dirty="0"/>
              <a:t>Krav: Skall ha gått utbildning för 7 mot 7 tidigare.</a:t>
            </a:r>
          </a:p>
          <a:p>
            <a:pPr marL="0" indent="0">
              <a:buNone/>
            </a:pPr>
            <a:endParaRPr lang="sv-SE" dirty="0"/>
          </a:p>
          <a:p>
            <a:endParaRPr lang="sv-SE" dirty="0"/>
          </a:p>
        </p:txBody>
      </p:sp>
      <p:sp>
        <p:nvSpPr>
          <p:cNvPr id="3" name="Platshållare för datum 2"/>
          <p:cNvSpPr>
            <a:spLocks noGrp="1"/>
          </p:cNvSpPr>
          <p:nvPr>
            <p:ph type="dt" sz="half" idx="10"/>
          </p:nvPr>
        </p:nvSpPr>
        <p:spPr/>
        <p:txBody>
          <a:bodyPr/>
          <a:lstStyle/>
          <a:p>
            <a:fld id="{1C687591-6EB0-4134-8834-50C2D9C1DFBF}" type="datetime1">
              <a:rPr lang="sv-SE" smtClean="0"/>
              <a:t>2024-10-26</a:t>
            </a:fld>
            <a:endParaRPr lang="sv-SE"/>
          </a:p>
        </p:txBody>
      </p:sp>
      <p:sp>
        <p:nvSpPr>
          <p:cNvPr id="4" name="Platshållare för sidfot 3"/>
          <p:cNvSpPr>
            <a:spLocks noGrp="1"/>
          </p:cNvSpPr>
          <p:nvPr>
            <p:ph type="ftr" sz="quarter" idx="11"/>
          </p:nvPr>
        </p:nvSpPr>
        <p:spPr/>
        <p:txBody>
          <a:bodyPr/>
          <a:lstStyle/>
          <a:p>
            <a:r>
              <a:rPr lang="sv-SE"/>
              <a:t>Martin Kjellman</a:t>
            </a:r>
          </a:p>
        </p:txBody>
      </p:sp>
      <p:sp>
        <p:nvSpPr>
          <p:cNvPr id="5" name="Platshållare för bildnummer 4"/>
          <p:cNvSpPr>
            <a:spLocks noGrp="1"/>
          </p:cNvSpPr>
          <p:nvPr>
            <p:ph type="sldNum" sz="quarter" idx="12"/>
          </p:nvPr>
        </p:nvSpPr>
        <p:spPr/>
        <p:txBody>
          <a:bodyPr/>
          <a:lstStyle/>
          <a:p>
            <a:fld id="{B0EF4EDB-DA05-40D8-89D1-BA3322D0B550}" type="slidenum">
              <a:rPr lang="sv-SE" smtClean="0"/>
              <a:t>7</a:t>
            </a:fld>
            <a:endParaRPr lang="sv-SE"/>
          </a:p>
        </p:txBody>
      </p:sp>
      <p:sp>
        <p:nvSpPr>
          <p:cNvPr id="6" name="Rubrik 5"/>
          <p:cNvSpPr>
            <a:spLocks noGrp="1"/>
          </p:cNvSpPr>
          <p:nvPr>
            <p:ph type="title"/>
          </p:nvPr>
        </p:nvSpPr>
        <p:spPr>
          <a:xfrm>
            <a:off x="457200" y="592096"/>
            <a:ext cx="8229600" cy="1252728"/>
          </a:xfrm>
        </p:spPr>
        <p:txBody>
          <a:bodyPr>
            <a:normAutofit fontScale="90000"/>
          </a:bodyPr>
          <a:lstStyle/>
          <a:p>
            <a:br>
              <a:rPr lang="sv-SE" sz="2400" b="1" dirty="0">
                <a:effectLst>
                  <a:outerShdw blurRad="38100" dist="38100" dir="2700000" algn="tl">
                    <a:srgbClr val="000000">
                      <a:alpha val="43137"/>
                    </a:srgbClr>
                  </a:outerShdw>
                </a:effectLst>
              </a:rPr>
            </a:br>
            <a:r>
              <a:rPr lang="sv-SE" sz="2400" b="1" dirty="0">
                <a:effectLst>
                  <a:outerShdw blurRad="38100" dist="38100" dir="2700000" algn="tl">
                    <a:srgbClr val="000000">
                      <a:alpha val="43137"/>
                    </a:srgbClr>
                  </a:outerShdw>
                </a:effectLst>
              </a:rPr>
              <a:t>UTBILDNING AV BARN OCH UNGDOMSDOMARE 2024</a:t>
            </a:r>
            <a:br>
              <a:rPr lang="sv-SE" sz="2400" b="1" dirty="0">
                <a:effectLst>
                  <a:outerShdw blurRad="38100" dist="38100" dir="2700000" algn="tl">
                    <a:srgbClr val="000000">
                      <a:alpha val="43137"/>
                    </a:srgbClr>
                  </a:outerShdw>
                </a:effectLst>
              </a:rPr>
            </a:br>
            <a:br>
              <a:rPr lang="sv-SE" sz="2400" dirty="0"/>
            </a:br>
            <a:br>
              <a:rPr lang="sv-SE" sz="1600" i="1" dirty="0"/>
            </a:br>
            <a:endParaRPr lang="sv-SE" sz="1600" i="1" dirty="0"/>
          </a:p>
        </p:txBody>
      </p:sp>
      <p:pic>
        <p:nvPicPr>
          <p:cNvPr id="9" name="Bildobjekt 8"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95698590-0829-900F-2856-94CB027BA74C}"/>
              </a:ext>
            </a:extLst>
          </p:cNvPr>
          <p:cNvPicPr/>
          <p:nvPr/>
        </p:nvPicPr>
        <p:blipFill>
          <a:blip r:embed="rId2"/>
          <a:stretch>
            <a:fillRect/>
          </a:stretch>
        </p:blipFill>
        <p:spPr>
          <a:xfrm>
            <a:off x="7884367" y="332656"/>
            <a:ext cx="936104" cy="464304"/>
          </a:xfrm>
          <a:prstGeom prst="rect">
            <a:avLst/>
          </a:prstGeom>
        </p:spPr>
      </p:pic>
    </p:spTree>
    <p:extLst>
      <p:ext uri="{BB962C8B-B14F-4D97-AF65-F5344CB8AC3E}">
        <p14:creationId xmlns:p14="http://schemas.microsoft.com/office/powerpoint/2010/main" val="84531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448080"/>
            <a:ext cx="8229600" cy="1252728"/>
          </a:xfrm>
        </p:spPr>
        <p:txBody>
          <a:bodyPr>
            <a:normAutofit fontScale="90000"/>
          </a:bodyPr>
          <a:lstStyle/>
          <a:p>
            <a:br>
              <a:rPr lang="sv-SE" sz="2400" b="1" dirty="0">
                <a:effectLst>
                  <a:outerShdw blurRad="38100" dist="38100" dir="2700000" algn="tl">
                    <a:srgbClr val="000000">
                      <a:alpha val="43137"/>
                    </a:srgbClr>
                  </a:outerShdw>
                </a:effectLst>
              </a:rPr>
            </a:br>
            <a:br>
              <a:rPr lang="sv-SE" sz="2400" b="1" dirty="0">
                <a:effectLst>
                  <a:outerShdw blurRad="38100" dist="38100" dir="2700000" algn="tl">
                    <a:srgbClr val="000000">
                      <a:alpha val="43137"/>
                    </a:srgbClr>
                  </a:outerShdw>
                </a:effectLst>
              </a:rPr>
            </a:br>
            <a:br>
              <a:rPr lang="sv-SE" sz="24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BARNDOMARE</a:t>
            </a:r>
            <a:br>
              <a:rPr lang="nn-NO" sz="2400" b="1" dirty="0">
                <a:effectLst>
                  <a:outerShdw blurRad="38100" dist="38100" dir="2700000" algn="tl">
                    <a:srgbClr val="000000">
                      <a:alpha val="43137"/>
                    </a:srgbClr>
                  </a:outerShdw>
                </a:effectLst>
              </a:rPr>
            </a:br>
            <a:br>
              <a:rPr lang="nn-NO" sz="2400" b="1" dirty="0">
                <a:effectLst>
                  <a:outerShdw blurRad="38100" dist="38100" dir="2700000" algn="tl">
                    <a:srgbClr val="000000">
                      <a:alpha val="43137"/>
                    </a:srgbClr>
                  </a:outerShdw>
                </a:effectLst>
              </a:rPr>
            </a:br>
            <a:br>
              <a:rPr lang="sv-SE" sz="2400" b="1" dirty="0">
                <a:effectLst>
                  <a:outerShdw blurRad="38100" dist="38100" dir="2700000" algn="tl">
                    <a:srgbClr val="000000">
                      <a:alpha val="43137"/>
                    </a:srgbClr>
                  </a:outerShdw>
                </a:effectLst>
              </a:rPr>
            </a:br>
            <a:br>
              <a:rPr lang="sv-SE" sz="2400" b="1" dirty="0">
                <a:effectLst>
                  <a:outerShdw blurRad="38100" dist="38100" dir="2700000" algn="tl">
                    <a:srgbClr val="000000">
                      <a:alpha val="43137"/>
                    </a:srgbClr>
                  </a:outerShdw>
                </a:effectLst>
              </a:rPr>
            </a:br>
            <a:br>
              <a:rPr lang="sv-SE" sz="2400" b="1" u="sng" dirty="0">
                <a:effectLst>
                  <a:outerShdw blurRad="38100" dist="38100" dir="2700000" algn="tl">
                    <a:srgbClr val="000000">
                      <a:alpha val="43137"/>
                    </a:srgbClr>
                  </a:outerShdw>
                </a:effectLst>
              </a:rPr>
            </a:br>
            <a:endParaRPr lang="sv-SE" sz="1300" b="1" u="sng" dirty="0">
              <a:effectLst>
                <a:outerShdw blurRad="38100" dist="38100" dir="2700000" algn="tl">
                  <a:srgbClr val="000000">
                    <a:alpha val="43137"/>
                  </a:srgbClr>
                </a:outerShdw>
              </a:effectLst>
            </a:endParaRPr>
          </a:p>
        </p:txBody>
      </p:sp>
      <p:sp>
        <p:nvSpPr>
          <p:cNvPr id="3" name="Platshållare för datum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05693-8CE5-46B9-80DF-69237CF66D75}" type="datetime1">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2024-10-26</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73E87"/>
                </a:solidFill>
                <a:effectLst/>
                <a:uLnTx/>
                <a:uFillTx/>
                <a:latin typeface="Candara"/>
                <a:ea typeface="+mn-ea"/>
                <a:cs typeface="+mn-cs"/>
              </a:rPr>
              <a:t>Martin Kjellman</a:t>
            </a: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EF4EDB-DA05-40D8-89D1-BA3322D0B550}" type="slidenum">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sv-SE" sz="1000" b="0" i="0" u="none" strike="noStrike" kern="1200" cap="none" spc="0" normalizeH="0" baseline="0" noProof="0" dirty="0">
              <a:ln>
                <a:noFill/>
              </a:ln>
              <a:solidFill>
                <a:srgbClr val="073E87"/>
              </a:solidFill>
              <a:effectLst/>
              <a:uLnTx/>
              <a:uFillTx/>
              <a:latin typeface="Candara"/>
              <a:ea typeface="+mn-ea"/>
              <a:cs typeface="+mn-cs"/>
            </a:endParaRPr>
          </a:p>
        </p:txBody>
      </p:sp>
      <p:pic>
        <p:nvPicPr>
          <p:cNvPr id="8" name="Bildobjekt 7"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89C6FA70-C002-C24D-E871-63337E240805}"/>
              </a:ext>
            </a:extLst>
          </p:cNvPr>
          <p:cNvPicPr/>
          <p:nvPr/>
        </p:nvPicPr>
        <p:blipFill>
          <a:blip r:embed="rId2"/>
          <a:stretch>
            <a:fillRect/>
          </a:stretch>
        </p:blipFill>
        <p:spPr>
          <a:xfrm>
            <a:off x="7884367" y="341370"/>
            <a:ext cx="936104" cy="464304"/>
          </a:xfrm>
          <a:prstGeom prst="rect">
            <a:avLst/>
          </a:prstGeom>
        </p:spPr>
      </p:pic>
      <p:sp>
        <p:nvSpPr>
          <p:cNvPr id="10" name="Platshållare för innehåll 9">
            <a:extLst>
              <a:ext uri="{FF2B5EF4-FFF2-40B4-BE49-F238E27FC236}">
                <a16:creationId xmlns:a16="http://schemas.microsoft.com/office/drawing/2014/main" id="{2F76ABCE-C695-EDBD-A84F-6A4F122FFBC0}"/>
              </a:ext>
            </a:extLst>
          </p:cNvPr>
          <p:cNvSpPr>
            <a:spLocks noGrp="1"/>
          </p:cNvSpPr>
          <p:nvPr>
            <p:ph sz="quarter" idx="13"/>
          </p:nvPr>
        </p:nvSpPr>
        <p:spPr>
          <a:xfrm>
            <a:off x="676654" y="2420888"/>
            <a:ext cx="8071809" cy="3705592"/>
          </a:xfrm>
        </p:spPr>
        <p:txBody>
          <a:bodyPr>
            <a:normAutofit/>
          </a:bodyPr>
          <a:lstStyle/>
          <a:p>
            <a:r>
              <a:rPr lang="sv-SE" sz="1800" b="0" i="0" dirty="0">
                <a:solidFill>
                  <a:srgbClr val="000000"/>
                </a:solidFill>
                <a:effectLst/>
                <a:highlight>
                  <a:srgbClr val="FFFFFF"/>
                </a:highlight>
                <a:latin typeface="StagSans"/>
              </a:rPr>
              <a:t>Varje match </a:t>
            </a:r>
            <a:r>
              <a:rPr lang="sv-SE" sz="1800" b="1" i="0" dirty="0">
                <a:solidFill>
                  <a:srgbClr val="FF0000"/>
                </a:solidFill>
                <a:effectLst/>
                <a:highlight>
                  <a:srgbClr val="FFFFFF"/>
                </a:highlight>
                <a:latin typeface="StagSans"/>
              </a:rPr>
              <a:t>leds av en domare </a:t>
            </a:r>
            <a:r>
              <a:rPr lang="sv-SE" sz="1800" b="0" i="0" dirty="0">
                <a:solidFill>
                  <a:srgbClr val="000000"/>
                </a:solidFill>
                <a:effectLst/>
                <a:highlight>
                  <a:srgbClr val="FFFFFF"/>
                </a:highlight>
                <a:latin typeface="StagSans"/>
              </a:rPr>
              <a:t>som har </a:t>
            </a:r>
            <a:r>
              <a:rPr lang="sv-SE" sz="1800" b="1" i="0" dirty="0">
                <a:solidFill>
                  <a:srgbClr val="FF0000"/>
                </a:solidFill>
                <a:effectLst/>
                <a:highlight>
                  <a:srgbClr val="FFFFFF"/>
                </a:highlight>
                <a:latin typeface="StagSans"/>
              </a:rPr>
              <a:t>full rätt att fatta beslut </a:t>
            </a:r>
            <a:r>
              <a:rPr lang="sv-SE" sz="1800" b="0" i="0" dirty="0">
                <a:solidFill>
                  <a:srgbClr val="000000"/>
                </a:solidFill>
                <a:effectLst/>
                <a:highlight>
                  <a:srgbClr val="FFFFFF"/>
                </a:highlight>
                <a:latin typeface="StagSans"/>
              </a:rPr>
              <a:t>och se till att Spelreglerna följs i anslutning till matchen. </a:t>
            </a:r>
          </a:p>
          <a:p>
            <a:pPr algn="l" fontAlgn="base"/>
            <a:r>
              <a:rPr lang="sv-SE" sz="1800" b="0" i="0" dirty="0">
                <a:solidFill>
                  <a:srgbClr val="000000"/>
                </a:solidFill>
                <a:effectLst/>
                <a:highlight>
                  <a:srgbClr val="FFFFFF"/>
                </a:highlight>
                <a:latin typeface="StagSans"/>
              </a:rPr>
              <a:t>Beslut ska </a:t>
            </a:r>
            <a:r>
              <a:rPr lang="sv-SE" sz="1800" b="1" i="0" dirty="0">
                <a:solidFill>
                  <a:srgbClr val="FF0000"/>
                </a:solidFill>
                <a:effectLst/>
                <a:highlight>
                  <a:srgbClr val="FFFFFF"/>
                </a:highlight>
                <a:latin typeface="StagSans"/>
              </a:rPr>
              <a:t>fattas efter domarens bästa förmåga enligt Spelreglerna </a:t>
            </a:r>
            <a:r>
              <a:rPr lang="sv-SE" sz="1800" b="0" i="0" dirty="0">
                <a:solidFill>
                  <a:srgbClr val="000000"/>
                </a:solidFill>
                <a:effectLst/>
                <a:highlight>
                  <a:srgbClr val="FFFFFF"/>
                </a:highlight>
                <a:latin typeface="StagSans"/>
              </a:rPr>
              <a:t>och ”spelets anda” och ska baseras på domarens uppfattning där domaren har handlingsfrihet att vidta lämplig åtgärd inom Spelreglernas ram.</a:t>
            </a:r>
          </a:p>
          <a:p>
            <a:pPr algn="l" fontAlgn="base"/>
            <a:r>
              <a:rPr lang="sv-SE" sz="1800" b="1" i="0" dirty="0">
                <a:solidFill>
                  <a:srgbClr val="FF0000"/>
                </a:solidFill>
                <a:effectLst/>
                <a:highlight>
                  <a:srgbClr val="FFFFFF"/>
                </a:highlight>
                <a:latin typeface="StagSans"/>
              </a:rPr>
              <a:t>Domarens beslut i fakta </a:t>
            </a:r>
            <a:r>
              <a:rPr lang="sv-SE" sz="1800" b="0" i="0" dirty="0">
                <a:solidFill>
                  <a:srgbClr val="000000"/>
                </a:solidFill>
                <a:effectLst/>
                <a:highlight>
                  <a:srgbClr val="FFFFFF"/>
                </a:highlight>
                <a:latin typeface="StagSans"/>
              </a:rPr>
              <a:t>som rör spelet, inkluderande om ett mål har gjorts eller ej, samt matchens resultat, </a:t>
            </a:r>
            <a:r>
              <a:rPr lang="sv-SE" sz="1800" b="1" i="0" dirty="0">
                <a:solidFill>
                  <a:srgbClr val="FF0000"/>
                </a:solidFill>
                <a:effectLst/>
                <a:highlight>
                  <a:srgbClr val="FFFFFF"/>
                </a:highlight>
                <a:latin typeface="StagSans"/>
              </a:rPr>
              <a:t>är slutgiltiga</a:t>
            </a:r>
            <a:r>
              <a:rPr lang="sv-SE" sz="1800" b="0" i="0" dirty="0">
                <a:solidFill>
                  <a:srgbClr val="000000"/>
                </a:solidFill>
                <a:effectLst/>
                <a:highlight>
                  <a:srgbClr val="FFFFFF"/>
                </a:highlight>
                <a:latin typeface="StagSans"/>
              </a:rPr>
              <a:t>. Beslut tagna av domaren och övriga matchfunktionärer måste alltid respekteras.</a:t>
            </a:r>
          </a:p>
          <a:p>
            <a:pPr algn="l" fontAlgn="base"/>
            <a:r>
              <a:rPr lang="sv-SE" sz="1800" b="1" i="0" dirty="0">
                <a:solidFill>
                  <a:srgbClr val="FF0000"/>
                </a:solidFill>
                <a:effectLst/>
                <a:highlight>
                  <a:srgbClr val="FFFFFF"/>
                </a:highlight>
                <a:latin typeface="StagSans"/>
              </a:rPr>
              <a:t>Domaren kan inte ändra ett beslut </a:t>
            </a:r>
            <a:r>
              <a:rPr lang="sv-SE" sz="1800" b="0" i="0" dirty="0">
                <a:solidFill>
                  <a:srgbClr val="000000"/>
                </a:solidFill>
                <a:effectLst/>
                <a:highlight>
                  <a:srgbClr val="FFFFFF"/>
                </a:highlight>
                <a:latin typeface="StagSans"/>
              </a:rPr>
              <a:t>om spelets </a:t>
            </a:r>
            <a:r>
              <a:rPr lang="sv-SE" sz="1800" b="1" i="0" dirty="0">
                <a:solidFill>
                  <a:srgbClr val="FF0000"/>
                </a:solidFill>
                <a:effectLst/>
                <a:highlight>
                  <a:srgbClr val="FFFFFF"/>
                </a:highlight>
                <a:latin typeface="StagSans"/>
              </a:rPr>
              <a:t>återupptagande</a:t>
            </a:r>
            <a:r>
              <a:rPr lang="sv-SE" sz="1800" b="0" i="0" dirty="0">
                <a:solidFill>
                  <a:srgbClr val="000000"/>
                </a:solidFill>
                <a:effectLst/>
                <a:highlight>
                  <a:srgbClr val="FFFFFF"/>
                </a:highlight>
                <a:latin typeface="StagSans"/>
              </a:rPr>
              <a:t> efter att ha insett att det är felaktigt, eller efter råd från en övrig matchfunktionär, om spelet återupptagits eller om domaren har signalerat för första eller andra halvleks slut (inklusive förlängning) och lämnat planen eller avbrutit matchen.</a:t>
            </a:r>
          </a:p>
          <a:p>
            <a:endParaRPr lang="sv-SE" sz="1800" dirty="0"/>
          </a:p>
        </p:txBody>
      </p:sp>
    </p:spTree>
    <p:extLst>
      <p:ext uri="{BB962C8B-B14F-4D97-AF65-F5344CB8AC3E}">
        <p14:creationId xmlns:p14="http://schemas.microsoft.com/office/powerpoint/2010/main" val="3737998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448080"/>
            <a:ext cx="8229600" cy="1252728"/>
          </a:xfrm>
        </p:spPr>
        <p:txBody>
          <a:bodyPr>
            <a:normAutofit fontScale="90000"/>
          </a:bodyPr>
          <a:lstStyle/>
          <a:p>
            <a:br>
              <a:rPr lang="sv-SE" sz="2400" b="1" dirty="0">
                <a:effectLst>
                  <a:outerShdw blurRad="38100" dist="38100" dir="2700000" algn="tl">
                    <a:srgbClr val="000000">
                      <a:alpha val="43137"/>
                    </a:srgbClr>
                  </a:outerShdw>
                </a:effectLst>
              </a:rPr>
            </a:br>
            <a:br>
              <a:rPr lang="sv-SE" sz="2400" b="1" dirty="0">
                <a:effectLst>
                  <a:outerShdw blurRad="38100" dist="38100" dir="2700000" algn="tl">
                    <a:srgbClr val="000000">
                      <a:alpha val="43137"/>
                    </a:srgbClr>
                  </a:outerShdw>
                </a:effectLst>
              </a:rPr>
            </a:br>
            <a:br>
              <a:rPr lang="sv-SE" sz="2400" b="1" dirty="0">
                <a:effectLst>
                  <a:outerShdw blurRad="38100" dist="38100" dir="2700000" algn="tl">
                    <a:srgbClr val="000000">
                      <a:alpha val="43137"/>
                    </a:srgbClr>
                  </a:outerShdw>
                </a:effectLst>
              </a:rPr>
            </a:br>
            <a:r>
              <a:rPr lang="sv-SE" sz="3600" b="1" dirty="0">
                <a:effectLst>
                  <a:outerShdw blurRad="38100" dist="38100" dir="2700000" algn="tl">
                    <a:srgbClr val="000000">
                      <a:alpha val="43137"/>
                    </a:srgbClr>
                  </a:outerShdw>
                </a:effectLst>
              </a:rPr>
              <a:t>DOMARENS UTRUSTNING</a:t>
            </a:r>
            <a:br>
              <a:rPr lang="nn-NO" sz="2400" b="1" dirty="0">
                <a:effectLst>
                  <a:outerShdw blurRad="38100" dist="38100" dir="2700000" algn="tl">
                    <a:srgbClr val="000000">
                      <a:alpha val="43137"/>
                    </a:srgbClr>
                  </a:outerShdw>
                </a:effectLst>
              </a:rPr>
            </a:br>
            <a:br>
              <a:rPr lang="nn-NO" sz="2400" b="1" dirty="0">
                <a:effectLst>
                  <a:outerShdw blurRad="38100" dist="38100" dir="2700000" algn="tl">
                    <a:srgbClr val="000000">
                      <a:alpha val="43137"/>
                    </a:srgbClr>
                  </a:outerShdw>
                </a:effectLst>
              </a:rPr>
            </a:br>
            <a:br>
              <a:rPr lang="sv-SE" sz="2400" b="1" dirty="0">
                <a:effectLst>
                  <a:outerShdw blurRad="38100" dist="38100" dir="2700000" algn="tl">
                    <a:srgbClr val="000000">
                      <a:alpha val="43137"/>
                    </a:srgbClr>
                  </a:outerShdw>
                </a:effectLst>
              </a:rPr>
            </a:br>
            <a:br>
              <a:rPr lang="sv-SE" sz="2400" b="1" dirty="0">
                <a:effectLst>
                  <a:outerShdw blurRad="38100" dist="38100" dir="2700000" algn="tl">
                    <a:srgbClr val="000000">
                      <a:alpha val="43137"/>
                    </a:srgbClr>
                  </a:outerShdw>
                </a:effectLst>
              </a:rPr>
            </a:br>
            <a:br>
              <a:rPr lang="sv-SE" sz="2400" b="1" u="sng" dirty="0">
                <a:effectLst>
                  <a:outerShdw blurRad="38100" dist="38100" dir="2700000" algn="tl">
                    <a:srgbClr val="000000">
                      <a:alpha val="43137"/>
                    </a:srgbClr>
                  </a:outerShdw>
                </a:effectLst>
              </a:rPr>
            </a:br>
            <a:endParaRPr lang="sv-SE" sz="1300" b="1" u="sng" dirty="0">
              <a:effectLst>
                <a:outerShdw blurRad="38100" dist="38100" dir="2700000" algn="tl">
                  <a:srgbClr val="000000">
                    <a:alpha val="43137"/>
                  </a:srgbClr>
                </a:outerShdw>
              </a:effectLst>
            </a:endParaRPr>
          </a:p>
        </p:txBody>
      </p:sp>
      <p:sp>
        <p:nvSpPr>
          <p:cNvPr id="3" name="Platshållare för datum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05693-8CE5-46B9-80DF-69237CF66D75}" type="datetime1">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2024-10-26</a:t>
            </a:fld>
            <a:endParaRPr kumimoji="0" lang="sv-SE" sz="1000" b="0" i="0" u="none" strike="noStrike" kern="1200" cap="none" spc="0" normalizeH="0" baseline="0" noProof="0">
              <a:ln>
                <a:noFill/>
              </a:ln>
              <a:solidFill>
                <a:srgbClr val="073E87"/>
              </a:solidFill>
              <a:effectLst/>
              <a:uLnTx/>
              <a:uFillTx/>
              <a:latin typeface="Candara"/>
              <a:ea typeface="+mn-ea"/>
              <a:cs typeface="+mn-cs"/>
            </a:endParaRP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73E87"/>
                </a:solidFill>
                <a:effectLst/>
                <a:uLnTx/>
                <a:uFillTx/>
                <a:latin typeface="Candara"/>
                <a:ea typeface="+mn-ea"/>
                <a:cs typeface="+mn-cs"/>
              </a:rPr>
              <a:t>Martin Kjellman</a:t>
            </a:r>
          </a:p>
        </p:txBody>
      </p:sp>
      <p:sp>
        <p:nvSpPr>
          <p:cNvPr id="5" name="Platshållare för bild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EF4EDB-DA05-40D8-89D1-BA3322D0B550}" type="slidenum">
              <a:rPr kumimoji="0" lang="sv-SE" sz="1000" b="0" i="0" u="none" strike="noStrike" kern="1200" cap="none" spc="0" normalizeH="0" baseline="0" noProof="0" smtClean="0">
                <a:ln>
                  <a:noFill/>
                </a:ln>
                <a:solidFill>
                  <a:srgbClr val="073E87"/>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sv-SE" sz="1000" b="0" i="0" u="none" strike="noStrike" kern="1200" cap="none" spc="0" normalizeH="0" baseline="0" noProof="0" dirty="0">
              <a:ln>
                <a:noFill/>
              </a:ln>
              <a:solidFill>
                <a:srgbClr val="073E87"/>
              </a:solidFill>
              <a:effectLst/>
              <a:uLnTx/>
              <a:uFillTx/>
              <a:latin typeface="Candara"/>
              <a:ea typeface="+mn-ea"/>
              <a:cs typeface="+mn-cs"/>
            </a:endParaRPr>
          </a:p>
        </p:txBody>
      </p:sp>
      <p:pic>
        <p:nvPicPr>
          <p:cNvPr id="8" name="Bildobjekt 7" descr="En bild som visar text&#10;&#10;Automatiskt genererad beskrivning"/>
          <p:cNvPicPr/>
          <p:nvPr/>
        </p:nvPicPr>
        <p:blipFill>
          <a:blip r:embed="rId2"/>
          <a:stretch>
            <a:fillRect/>
          </a:stretch>
        </p:blipFill>
        <p:spPr>
          <a:xfrm>
            <a:off x="323529" y="300400"/>
            <a:ext cx="936104" cy="464304"/>
          </a:xfrm>
          <a:prstGeom prst="rect">
            <a:avLst/>
          </a:prstGeom>
        </p:spPr>
      </p:pic>
      <p:pic>
        <p:nvPicPr>
          <p:cNvPr id="7" name="Bildobjekt 6" descr="En bild som visar text&#10;&#10;Automatiskt genererad beskrivning">
            <a:extLst>
              <a:ext uri="{FF2B5EF4-FFF2-40B4-BE49-F238E27FC236}">
                <a16:creationId xmlns:a16="http://schemas.microsoft.com/office/drawing/2014/main" id="{89C6FA70-C002-C24D-E871-63337E240805}"/>
              </a:ext>
            </a:extLst>
          </p:cNvPr>
          <p:cNvPicPr/>
          <p:nvPr/>
        </p:nvPicPr>
        <p:blipFill>
          <a:blip r:embed="rId2"/>
          <a:stretch>
            <a:fillRect/>
          </a:stretch>
        </p:blipFill>
        <p:spPr>
          <a:xfrm>
            <a:off x="7884367" y="341370"/>
            <a:ext cx="936104" cy="464304"/>
          </a:xfrm>
          <a:prstGeom prst="rect">
            <a:avLst/>
          </a:prstGeom>
        </p:spPr>
      </p:pic>
      <p:sp>
        <p:nvSpPr>
          <p:cNvPr id="10" name="Platshållare för innehåll 9">
            <a:extLst>
              <a:ext uri="{FF2B5EF4-FFF2-40B4-BE49-F238E27FC236}">
                <a16:creationId xmlns:a16="http://schemas.microsoft.com/office/drawing/2014/main" id="{2F76ABCE-C695-EDBD-A84F-6A4F122FFBC0}"/>
              </a:ext>
            </a:extLst>
          </p:cNvPr>
          <p:cNvSpPr>
            <a:spLocks noGrp="1"/>
          </p:cNvSpPr>
          <p:nvPr>
            <p:ph sz="quarter" idx="13"/>
          </p:nvPr>
        </p:nvSpPr>
        <p:spPr>
          <a:xfrm>
            <a:off x="536095" y="2128181"/>
            <a:ext cx="8071809" cy="3705592"/>
          </a:xfrm>
        </p:spPr>
        <p:txBody>
          <a:bodyPr>
            <a:noAutofit/>
          </a:bodyPr>
          <a:lstStyle/>
          <a:p>
            <a:pPr algn="l" fontAlgn="base"/>
            <a:r>
              <a:rPr lang="sv-SE" sz="1600" b="1" i="0" dirty="0">
                <a:solidFill>
                  <a:srgbClr val="000000"/>
                </a:solidFill>
                <a:effectLst/>
                <a:highlight>
                  <a:srgbClr val="FFFFFF"/>
                </a:highlight>
                <a:latin typeface="var(--font-family-body)"/>
              </a:rPr>
              <a:t>Obligatorisk utrustning</a:t>
            </a:r>
            <a:endParaRPr lang="sv-SE" sz="1600" b="0" i="0" dirty="0">
              <a:solidFill>
                <a:srgbClr val="000000"/>
              </a:solidFill>
              <a:effectLst/>
              <a:highlight>
                <a:srgbClr val="FFFFFF"/>
              </a:highlight>
              <a:latin typeface="StagSans"/>
            </a:endParaRPr>
          </a:p>
          <a:p>
            <a:pPr algn="l" fontAlgn="base">
              <a:buFont typeface="Arial" panose="020B0604020202020204" pitchFamily="34" charset="0"/>
              <a:buChar char="•"/>
            </a:pPr>
            <a:r>
              <a:rPr lang="sv-SE" sz="1600" b="0" i="0" dirty="0">
                <a:solidFill>
                  <a:srgbClr val="000000"/>
                </a:solidFill>
                <a:effectLst/>
                <a:highlight>
                  <a:srgbClr val="FFFFFF"/>
                </a:highlight>
                <a:latin typeface="var(--font-family-body)"/>
              </a:rPr>
              <a:t>Visselpipor.</a:t>
            </a:r>
          </a:p>
          <a:p>
            <a:pPr algn="l" fontAlgn="base">
              <a:buFont typeface="Arial" panose="020B0604020202020204" pitchFamily="34" charset="0"/>
              <a:buChar char="•"/>
            </a:pPr>
            <a:r>
              <a:rPr lang="sv-SE" sz="1600" b="0" i="0" dirty="0">
                <a:solidFill>
                  <a:srgbClr val="000000"/>
                </a:solidFill>
                <a:effectLst/>
                <a:highlight>
                  <a:srgbClr val="FFFFFF"/>
                </a:highlight>
                <a:latin typeface="var(--font-family-body)"/>
              </a:rPr>
              <a:t>Klockor. </a:t>
            </a:r>
            <a:r>
              <a:rPr lang="sv-SE" sz="1600" b="0" i="0" dirty="0">
                <a:solidFill>
                  <a:srgbClr val="FF0000"/>
                </a:solidFill>
                <a:effectLst/>
                <a:highlight>
                  <a:srgbClr val="FFFFFF"/>
                </a:highlight>
                <a:latin typeface="var(--font-family-body)"/>
              </a:rPr>
              <a:t>(Ej mobiltelefon)</a:t>
            </a:r>
          </a:p>
          <a:p>
            <a:pPr algn="l" fontAlgn="base">
              <a:buFont typeface="Arial" panose="020B0604020202020204" pitchFamily="34" charset="0"/>
              <a:buChar char="•"/>
            </a:pPr>
            <a:r>
              <a:rPr lang="sv-SE" sz="1600" b="0" i="0" dirty="0">
                <a:solidFill>
                  <a:srgbClr val="000000"/>
                </a:solidFill>
                <a:effectLst/>
                <a:highlight>
                  <a:srgbClr val="FFFFFF"/>
                </a:highlight>
                <a:latin typeface="var(--font-family-body)"/>
              </a:rPr>
              <a:t>Röda och gula kort.</a:t>
            </a:r>
          </a:p>
          <a:p>
            <a:pPr algn="l" fontAlgn="base">
              <a:buFont typeface="Arial" panose="020B0604020202020204" pitchFamily="34" charset="0"/>
              <a:buChar char="•"/>
            </a:pPr>
            <a:r>
              <a:rPr lang="sv-SE" sz="1600" b="0" i="0" dirty="0">
                <a:solidFill>
                  <a:srgbClr val="000000"/>
                </a:solidFill>
                <a:effectLst/>
                <a:highlight>
                  <a:srgbClr val="FFFFFF"/>
                </a:highlight>
                <a:latin typeface="var(--font-family-body)"/>
              </a:rPr>
              <a:t>Anteckningsbok (eller annat sätt att föra anteckningar om matchen).</a:t>
            </a:r>
          </a:p>
          <a:p>
            <a:endParaRPr lang="sv-SE" sz="1600" dirty="0"/>
          </a:p>
          <a:p>
            <a:pPr algn="l" fontAlgn="base"/>
            <a:r>
              <a:rPr lang="sv-SE" sz="1600" b="1" i="0" dirty="0">
                <a:solidFill>
                  <a:srgbClr val="000000"/>
                </a:solidFill>
                <a:effectLst/>
                <a:highlight>
                  <a:srgbClr val="FFFFFF"/>
                </a:highlight>
                <a:latin typeface="var(--font-family-body)"/>
              </a:rPr>
              <a:t>Övrig utrustning</a:t>
            </a:r>
            <a:endParaRPr lang="sv-SE" sz="1600" b="0" i="0" dirty="0">
              <a:solidFill>
                <a:srgbClr val="000000"/>
              </a:solidFill>
              <a:effectLst/>
              <a:highlight>
                <a:srgbClr val="FFFFFF"/>
              </a:highlight>
              <a:latin typeface="StagSans"/>
            </a:endParaRPr>
          </a:p>
          <a:p>
            <a:pPr algn="l" fontAlgn="base"/>
            <a:r>
              <a:rPr lang="sv-SE" sz="1600" b="0" i="0" dirty="0">
                <a:solidFill>
                  <a:srgbClr val="000000"/>
                </a:solidFill>
                <a:effectLst/>
                <a:highlight>
                  <a:srgbClr val="FFFFFF"/>
                </a:highlight>
                <a:latin typeface="StagSans"/>
              </a:rPr>
              <a:t>Domare får också använda:</a:t>
            </a:r>
          </a:p>
          <a:p>
            <a:pPr lvl="1" fontAlgn="base">
              <a:buFont typeface="Arial" panose="020B0604020202020204" pitchFamily="34" charset="0"/>
              <a:buChar char="•"/>
            </a:pPr>
            <a:r>
              <a:rPr lang="sv-SE" sz="1400" b="0" i="0" dirty="0">
                <a:solidFill>
                  <a:srgbClr val="000000"/>
                </a:solidFill>
                <a:effectLst/>
                <a:highlight>
                  <a:srgbClr val="FFFFFF"/>
                </a:highlight>
                <a:latin typeface="var(--font-family-body)"/>
              </a:rPr>
              <a:t>Utrustning för att kommunicera med övriga matchfunktionärer – </a:t>
            </a:r>
            <a:r>
              <a:rPr lang="sv-SE" sz="1400" b="0" i="0" dirty="0" err="1">
                <a:solidFill>
                  <a:srgbClr val="000000"/>
                </a:solidFill>
                <a:effectLst/>
                <a:highlight>
                  <a:srgbClr val="FFFFFF"/>
                </a:highlight>
                <a:latin typeface="var(--font-family-body)"/>
              </a:rPr>
              <a:t>beepflaggor</a:t>
            </a:r>
            <a:r>
              <a:rPr lang="sv-SE" sz="1400" b="0" i="0" dirty="0">
                <a:solidFill>
                  <a:srgbClr val="000000"/>
                </a:solidFill>
                <a:effectLst/>
                <a:highlight>
                  <a:srgbClr val="FFFFFF"/>
                </a:highlight>
                <a:latin typeface="var(--font-family-body)"/>
              </a:rPr>
              <a:t>, headset etc.</a:t>
            </a:r>
          </a:p>
          <a:p>
            <a:pPr lvl="1" fontAlgn="base">
              <a:buFont typeface="Arial" panose="020B0604020202020204" pitchFamily="34" charset="0"/>
              <a:buChar char="•"/>
            </a:pPr>
            <a:r>
              <a:rPr lang="sv-SE" sz="1400" b="0" i="0" dirty="0">
                <a:solidFill>
                  <a:srgbClr val="000000"/>
                </a:solidFill>
                <a:effectLst/>
                <a:highlight>
                  <a:srgbClr val="FFFFFF"/>
                </a:highlight>
                <a:latin typeface="var(--font-family-body)"/>
              </a:rPr>
              <a:t>EPTS (elektroniskt prestations- och positioneringssystem) eller annat konditionsövervakningssystem.</a:t>
            </a:r>
          </a:p>
          <a:p>
            <a:pPr algn="l" fontAlgn="base"/>
            <a:endParaRPr lang="sv-SE" sz="1600" b="0" i="0" dirty="0">
              <a:solidFill>
                <a:srgbClr val="000000"/>
              </a:solidFill>
              <a:effectLst/>
              <a:highlight>
                <a:srgbClr val="FFFFFF"/>
              </a:highlight>
              <a:latin typeface="StagSans"/>
            </a:endParaRPr>
          </a:p>
          <a:p>
            <a:pPr algn="l" fontAlgn="base"/>
            <a:r>
              <a:rPr lang="sv-SE" sz="1600" b="0" i="0" dirty="0">
                <a:solidFill>
                  <a:srgbClr val="000000"/>
                </a:solidFill>
                <a:effectLst/>
                <a:highlight>
                  <a:srgbClr val="FFFFFF"/>
                </a:highlight>
                <a:latin typeface="StagSans"/>
              </a:rPr>
              <a:t>Domare och övriga matchfunktionärer på planen får </a:t>
            </a:r>
            <a:r>
              <a:rPr lang="sv-SE" sz="1600" b="1" i="0" u="sng" dirty="0">
                <a:solidFill>
                  <a:srgbClr val="000000"/>
                </a:solidFill>
                <a:effectLst/>
                <a:highlight>
                  <a:srgbClr val="FFFFFF"/>
                </a:highlight>
                <a:latin typeface="StagSans"/>
              </a:rPr>
              <a:t>inte</a:t>
            </a:r>
            <a:r>
              <a:rPr lang="sv-SE" sz="1600" b="0" i="0" dirty="0">
                <a:solidFill>
                  <a:srgbClr val="000000"/>
                </a:solidFill>
                <a:effectLst/>
                <a:highlight>
                  <a:srgbClr val="FFFFFF"/>
                </a:highlight>
                <a:latin typeface="StagSans"/>
              </a:rPr>
              <a:t> bära smycken eller någon annan elektronisk utrustning, inklusive kameror.</a:t>
            </a:r>
          </a:p>
          <a:p>
            <a:pPr algn="l" fontAlgn="base"/>
            <a:r>
              <a:rPr lang="sv-SE" sz="1600" dirty="0">
                <a:solidFill>
                  <a:srgbClr val="000000"/>
                </a:solidFill>
                <a:highlight>
                  <a:srgbClr val="FFFFFF"/>
                </a:highlight>
                <a:latin typeface="StagSans"/>
              </a:rPr>
              <a:t>Fotbollskor, Domartröja, klädd i </a:t>
            </a:r>
            <a:r>
              <a:rPr lang="sv-SE" sz="1600" dirty="0" err="1">
                <a:solidFill>
                  <a:srgbClr val="000000"/>
                </a:solidFill>
                <a:highlight>
                  <a:srgbClr val="FFFFFF"/>
                </a:highlight>
                <a:latin typeface="StagSans"/>
              </a:rPr>
              <a:t>fyskläder</a:t>
            </a:r>
            <a:r>
              <a:rPr lang="sv-SE" sz="1600" dirty="0">
                <a:solidFill>
                  <a:srgbClr val="000000"/>
                </a:solidFill>
                <a:highlight>
                  <a:srgbClr val="FFFFFF"/>
                </a:highlight>
                <a:latin typeface="StagSans"/>
              </a:rPr>
              <a:t>.</a:t>
            </a:r>
            <a:endParaRPr lang="sv-SE" sz="1600" b="0" i="0" dirty="0">
              <a:solidFill>
                <a:srgbClr val="000000"/>
              </a:solidFill>
              <a:effectLst/>
              <a:highlight>
                <a:srgbClr val="FFFFFF"/>
              </a:highlight>
              <a:latin typeface="StagSans"/>
            </a:endParaRPr>
          </a:p>
          <a:p>
            <a:endParaRPr lang="sv-SE" sz="1600" dirty="0"/>
          </a:p>
        </p:txBody>
      </p:sp>
    </p:spTree>
    <p:extLst>
      <p:ext uri="{BB962C8B-B14F-4D97-AF65-F5344CB8AC3E}">
        <p14:creationId xmlns:p14="http://schemas.microsoft.com/office/powerpoint/2010/main" val="9106021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ågform">
  <a:themeElements>
    <a:clrScheme name="Våg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Våg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åg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3404</TotalTime>
  <Words>1008</Words>
  <Application>Microsoft Office PowerPoint</Application>
  <PresentationFormat>Bildspel på skärmen (4:3)</PresentationFormat>
  <Paragraphs>243</Paragraphs>
  <Slides>44</Slides>
  <Notes>1</Notes>
  <HiddenSlides>0</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44</vt:i4>
      </vt:variant>
    </vt:vector>
  </HeadingPairs>
  <TitlesOfParts>
    <vt:vector size="53" baseType="lpstr">
      <vt:lpstr>Arial</vt:lpstr>
      <vt:lpstr>Calibri</vt:lpstr>
      <vt:lpstr>Candara</vt:lpstr>
      <vt:lpstr>Stag Sans</vt:lpstr>
      <vt:lpstr>StagSans</vt:lpstr>
      <vt:lpstr>Symbol</vt:lpstr>
      <vt:lpstr>var(--font-family-body)</vt:lpstr>
      <vt:lpstr>Wingdings</vt:lpstr>
      <vt:lpstr>Vågform</vt:lpstr>
      <vt:lpstr>Välkomna till Domarutbildning 7 augusti 2024</vt:lpstr>
      <vt:lpstr>UPPLÄGG AV KVÄLLEN </vt:lpstr>
      <vt:lpstr>NATIONELLA SPELFORMER</vt:lpstr>
      <vt:lpstr> UTBILDNING AV BARN OCH UNGDOMSDOMARE 2024   </vt:lpstr>
      <vt:lpstr> UTBILDNING AV BARN OCH UNGDOMSDOMARE 2024   </vt:lpstr>
      <vt:lpstr>DOMARSCHEMA GYA CUP 2024 Domare_GYA_CUP_2024_240806  </vt:lpstr>
      <vt:lpstr> UTBILDNING AV BARN OCH UNGDOMSDOMARE 2024   </vt:lpstr>
      <vt:lpstr>   BARNDOMARE     </vt:lpstr>
      <vt:lpstr>   DOMARENS UTRUSTNING     </vt:lpstr>
      <vt:lpstr> BARNDOMARE   </vt:lpstr>
      <vt:lpstr> UTBILDNING AV BARN OCH UNGDOMSDOMARE 2024   </vt:lpstr>
      <vt:lpstr>   BARNDOMARE   </vt:lpstr>
      <vt:lpstr>  BARNDOMARE  </vt:lpstr>
      <vt:lpstr>  BARNDOMARE  </vt:lpstr>
      <vt:lpstr>BARNDOMARE 3 - 3 </vt:lpstr>
      <vt:lpstr>BARNDOMARE 3 - 3 </vt:lpstr>
      <vt:lpstr>NATIONELLA SPELFORMER  3 MOT 3  6-7 ÅR</vt:lpstr>
      <vt:lpstr>BARNDOMARE 5 - 5</vt:lpstr>
      <vt:lpstr>  BARNDOMARE 5 - 5   </vt:lpstr>
      <vt:lpstr>NATIONELLA SPELFORMER  5 MOT 5  8-9 ÅR</vt:lpstr>
      <vt:lpstr>BARNDOMARE 7 - 7 </vt:lpstr>
      <vt:lpstr>BARNDOMARE 7 - 7 </vt:lpstr>
      <vt:lpstr>BARNDOMARE 7 - 7 </vt:lpstr>
      <vt:lpstr>BARNDOMARE 7 - 7 </vt:lpstr>
      <vt:lpstr>   BARNDOMARE 7 - 7   </vt:lpstr>
      <vt:lpstr>BARNDOMARE 7 - 7</vt:lpstr>
      <vt:lpstr>NATIONELLA SPELFORMER  7 MOT 7 10-12 ÅR</vt:lpstr>
      <vt:lpstr>BARNDOMARE / UNGDOMSDOMARE</vt:lpstr>
      <vt:lpstr>   BARNDOMARE     </vt:lpstr>
      <vt:lpstr>FRÅGOR PRAKTISKA ÖVNINGAR   </vt:lpstr>
      <vt:lpstr>UNGDOMSDOMARE </vt:lpstr>
      <vt:lpstr>UNGDOMSDOMARE 9 - 9 </vt:lpstr>
      <vt:lpstr>UNGDOMSDOMARE 9 - 9 </vt:lpstr>
      <vt:lpstr>UNGDOMSDOMARE 9 - 9 </vt:lpstr>
      <vt:lpstr>UNGDOMSDOMARE 9 - 9 </vt:lpstr>
      <vt:lpstr>UNGDOMSDOMARE 9 - 9 </vt:lpstr>
      <vt:lpstr>UNGDOMSDOMARE 9 - 9 </vt:lpstr>
      <vt:lpstr>UNGDOMSDOMARE 9 - 9 </vt:lpstr>
      <vt:lpstr>UNGDOMSDOMARE 9 - 9 </vt:lpstr>
      <vt:lpstr>UNGDOMSDOMARE 9 - 9 </vt:lpstr>
      <vt:lpstr>UNGDOMSDOMARE 9 - 9 </vt:lpstr>
      <vt:lpstr>NATIONELLA SPELFORMER  9 mot 9  13-14 år </vt:lpstr>
      <vt:lpstr>   UNGDOMSDOMARE     </vt:lpstr>
      <vt:lpstr>FRÅGOR PRAKTISKA ÖVNINGAR   </vt:lpstr>
    </vt:vector>
  </TitlesOfParts>
  <Company>Försvarsmakten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Föräldramöte  TIF P06 tisdag 29/3 kl 18.00 - 19.30</dc:title>
  <dc:creator>Martin Kjellman</dc:creator>
  <cp:lastModifiedBy>Martin Kjellman</cp:lastModifiedBy>
  <cp:revision>397</cp:revision>
  <cp:lastPrinted>2023-04-12T08:27:25Z</cp:lastPrinted>
  <dcterms:created xsi:type="dcterms:W3CDTF">2016-03-24T19:45:12Z</dcterms:created>
  <dcterms:modified xsi:type="dcterms:W3CDTF">2024-10-25T22:53:40Z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128aeeef-78df-4ae2-8ad8-6fe37ad0fb11</vt:lpwstr>
  </property>
  <property fmtid="{D5CDD505-2E9C-101B-9397-08002B2CF9AE}" pid="3" name="FörsvarsmaktenKlassificering">
    <vt:lpwstr>ES</vt:lpwstr>
  </property>
  <property fmtid="{D5CDD505-2E9C-101B-9397-08002B2CF9AE}" pid="4" name="FörsvarsmaktenSEKRETESSKLASSIFICERAD">
    <vt:lpwstr/>
  </property>
  <property fmtid="{D5CDD505-2E9C-101B-9397-08002B2CF9AE}" pid="5" name="Klassificering">
    <vt:lpwstr>ES</vt:lpwstr>
  </property>
</Properties>
</file>